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handoutMasterIdLst>
    <p:handoutMasterId r:id="rId23"/>
  </p:handoutMasterIdLst>
  <p:sldIdLst>
    <p:sldId id="256" r:id="rId7"/>
    <p:sldId id="257" r:id="rId8"/>
    <p:sldId id="258" r:id="rId9"/>
    <p:sldId id="274" r:id="rId10"/>
    <p:sldId id="279" r:id="rId11"/>
    <p:sldId id="259" r:id="rId12"/>
    <p:sldId id="276" r:id="rId13"/>
    <p:sldId id="278" r:id="rId14"/>
    <p:sldId id="261" r:id="rId15"/>
    <p:sldId id="262" r:id="rId16"/>
    <p:sldId id="273" r:id="rId17"/>
    <p:sldId id="277" r:id="rId18"/>
    <p:sldId id="260" r:id="rId19"/>
    <p:sldId id="275" r:id="rId20"/>
    <p:sldId id="270" r:id="rId21"/>
    <p:sldId id="267" r:id="rId22"/>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558328-B9DF-4862-B6B2-9713DED32BB2}" v="3" dt="2025-03-12T20:37:25.7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erson, Rebecca" userId="855d3c55-4059-4d53-8d53-3a6a44309d60" providerId="ADAL" clId="{59558328-B9DF-4862-B6B2-9713DED32BB2}"/>
    <pc:docChg chg="custSel modSld">
      <pc:chgData name="Anderson, Rebecca" userId="855d3c55-4059-4d53-8d53-3a6a44309d60" providerId="ADAL" clId="{59558328-B9DF-4862-B6B2-9713DED32BB2}" dt="2025-03-12T21:36:11.226" v="1660" actId="20577"/>
      <pc:docMkLst>
        <pc:docMk/>
      </pc:docMkLst>
      <pc:sldChg chg="modSp mod">
        <pc:chgData name="Anderson, Rebecca" userId="855d3c55-4059-4d53-8d53-3a6a44309d60" providerId="ADAL" clId="{59558328-B9DF-4862-B6B2-9713DED32BB2}" dt="2025-02-24T02:20:51.254" v="1" actId="20577"/>
        <pc:sldMkLst>
          <pc:docMk/>
          <pc:sldMk cId="0" sldId="256"/>
        </pc:sldMkLst>
        <pc:spChg chg="mod">
          <ac:chgData name="Anderson, Rebecca" userId="855d3c55-4059-4d53-8d53-3a6a44309d60" providerId="ADAL" clId="{59558328-B9DF-4862-B6B2-9713DED32BB2}" dt="2025-02-24T02:20:51.254" v="1" actId="20577"/>
          <ac:spMkLst>
            <pc:docMk/>
            <pc:sldMk cId="0" sldId="256"/>
            <ac:spMk id="3075" creationId="{BCA45A0D-C19C-CA2B-761E-330A113025DB}"/>
          </ac:spMkLst>
        </pc:spChg>
      </pc:sldChg>
      <pc:sldChg chg="modSp mod">
        <pc:chgData name="Anderson, Rebecca" userId="855d3c55-4059-4d53-8d53-3a6a44309d60" providerId="ADAL" clId="{59558328-B9DF-4862-B6B2-9713DED32BB2}" dt="2025-02-24T02:21:36.057" v="21" actId="20577"/>
        <pc:sldMkLst>
          <pc:docMk/>
          <pc:sldMk cId="0" sldId="258"/>
        </pc:sldMkLst>
        <pc:spChg chg="mod">
          <ac:chgData name="Anderson, Rebecca" userId="855d3c55-4059-4d53-8d53-3a6a44309d60" providerId="ADAL" clId="{59558328-B9DF-4862-B6B2-9713DED32BB2}" dt="2025-02-24T02:21:36.057" v="21" actId="20577"/>
          <ac:spMkLst>
            <pc:docMk/>
            <pc:sldMk cId="0" sldId="258"/>
            <ac:spMk id="5123" creationId="{66F54759-B6B7-C56F-889E-C65B8A4F6D40}"/>
          </ac:spMkLst>
        </pc:spChg>
      </pc:sldChg>
      <pc:sldChg chg="modSp mod">
        <pc:chgData name="Anderson, Rebecca" userId="855d3c55-4059-4d53-8d53-3a6a44309d60" providerId="ADAL" clId="{59558328-B9DF-4862-B6B2-9713DED32BB2}" dt="2025-03-12T20:19:59.373" v="1263" actId="20577"/>
        <pc:sldMkLst>
          <pc:docMk/>
          <pc:sldMk cId="0" sldId="259"/>
        </pc:sldMkLst>
        <pc:spChg chg="mod">
          <ac:chgData name="Anderson, Rebecca" userId="855d3c55-4059-4d53-8d53-3a6a44309d60" providerId="ADAL" clId="{59558328-B9DF-4862-B6B2-9713DED32BB2}" dt="2025-03-12T20:19:59.373" v="1263" actId="20577"/>
          <ac:spMkLst>
            <pc:docMk/>
            <pc:sldMk cId="0" sldId="259"/>
            <ac:spMk id="3" creationId="{307C8C45-0573-6CF8-B5A6-77FF90F0A9AD}"/>
          </ac:spMkLst>
        </pc:spChg>
      </pc:sldChg>
      <pc:sldChg chg="modSp mod">
        <pc:chgData name="Anderson, Rebecca" userId="855d3c55-4059-4d53-8d53-3a6a44309d60" providerId="ADAL" clId="{59558328-B9DF-4862-B6B2-9713DED32BB2}" dt="2025-02-24T02:31:21.574" v="781" actId="20577"/>
        <pc:sldMkLst>
          <pc:docMk/>
          <pc:sldMk cId="0" sldId="261"/>
        </pc:sldMkLst>
        <pc:spChg chg="mod">
          <ac:chgData name="Anderson, Rebecca" userId="855d3c55-4059-4d53-8d53-3a6a44309d60" providerId="ADAL" clId="{59558328-B9DF-4862-B6B2-9713DED32BB2}" dt="2025-02-24T02:31:21.574" v="781" actId="20577"/>
          <ac:spMkLst>
            <pc:docMk/>
            <pc:sldMk cId="0" sldId="261"/>
            <ac:spMk id="11267" creationId="{ED9224C6-05F7-A38F-7D03-00C19A3823FD}"/>
          </ac:spMkLst>
        </pc:spChg>
      </pc:sldChg>
      <pc:sldChg chg="modSp mod">
        <pc:chgData name="Anderson, Rebecca" userId="855d3c55-4059-4d53-8d53-3a6a44309d60" providerId="ADAL" clId="{59558328-B9DF-4862-B6B2-9713DED32BB2}" dt="2025-03-12T01:17:49.129" v="1057" actId="20577"/>
        <pc:sldMkLst>
          <pc:docMk/>
          <pc:sldMk cId="0" sldId="274"/>
        </pc:sldMkLst>
        <pc:spChg chg="mod">
          <ac:chgData name="Anderson, Rebecca" userId="855d3c55-4059-4d53-8d53-3a6a44309d60" providerId="ADAL" clId="{59558328-B9DF-4862-B6B2-9713DED32BB2}" dt="2025-03-12T01:17:49.129" v="1057" actId="20577"/>
          <ac:spMkLst>
            <pc:docMk/>
            <pc:sldMk cId="0" sldId="274"/>
            <ac:spMk id="6147" creationId="{2059667D-2346-407B-CB25-F7AC32668AC9}"/>
          </ac:spMkLst>
        </pc:spChg>
      </pc:sldChg>
      <pc:sldChg chg="modSp mod">
        <pc:chgData name="Anderson, Rebecca" userId="855d3c55-4059-4d53-8d53-3a6a44309d60" providerId="ADAL" clId="{59558328-B9DF-4862-B6B2-9713DED32BB2}" dt="2025-02-24T02:29:48.529" v="626" actId="20577"/>
        <pc:sldMkLst>
          <pc:docMk/>
          <pc:sldMk cId="0" sldId="276"/>
        </pc:sldMkLst>
        <pc:spChg chg="mod">
          <ac:chgData name="Anderson, Rebecca" userId="855d3c55-4059-4d53-8d53-3a6a44309d60" providerId="ADAL" clId="{59558328-B9DF-4862-B6B2-9713DED32BB2}" dt="2025-02-24T02:29:48.529" v="626" actId="20577"/>
          <ac:spMkLst>
            <pc:docMk/>
            <pc:sldMk cId="0" sldId="276"/>
            <ac:spMk id="9219" creationId="{0E96D36D-81AA-9AB1-3771-7F03C3D19926}"/>
          </ac:spMkLst>
        </pc:spChg>
      </pc:sldChg>
      <pc:sldChg chg="modSp mod">
        <pc:chgData name="Anderson, Rebecca" userId="855d3c55-4059-4d53-8d53-3a6a44309d60" providerId="ADAL" clId="{59558328-B9DF-4862-B6B2-9713DED32BB2}" dt="2025-03-12T21:36:11.226" v="1660" actId="20577"/>
        <pc:sldMkLst>
          <pc:docMk/>
          <pc:sldMk cId="0" sldId="277"/>
        </pc:sldMkLst>
        <pc:spChg chg="mod">
          <ac:chgData name="Anderson, Rebecca" userId="855d3c55-4059-4d53-8d53-3a6a44309d60" providerId="ADAL" clId="{59558328-B9DF-4862-B6B2-9713DED32BB2}" dt="2025-03-12T21:36:11.226" v="1660" actId="20577"/>
          <ac:spMkLst>
            <pc:docMk/>
            <pc:sldMk cId="0" sldId="277"/>
            <ac:spMk id="3" creationId="{C41F9F2E-E43D-2492-2E50-721115C650E3}"/>
          </ac:spMkLst>
        </pc:spChg>
      </pc:sldChg>
      <pc:sldChg chg="modSp mod">
        <pc:chgData name="Anderson, Rebecca" userId="855d3c55-4059-4d53-8d53-3a6a44309d60" providerId="ADAL" clId="{59558328-B9DF-4862-B6B2-9713DED32BB2}" dt="2025-03-12T20:38:48.071" v="1468" actId="20577"/>
        <pc:sldMkLst>
          <pc:docMk/>
          <pc:sldMk cId="0" sldId="278"/>
        </pc:sldMkLst>
        <pc:spChg chg="mod">
          <ac:chgData name="Anderson, Rebecca" userId="855d3c55-4059-4d53-8d53-3a6a44309d60" providerId="ADAL" clId="{59558328-B9DF-4862-B6B2-9713DED32BB2}" dt="2025-02-24T02:30:00.749" v="645" actId="20577"/>
          <ac:spMkLst>
            <pc:docMk/>
            <pc:sldMk cId="0" sldId="278"/>
            <ac:spMk id="10242" creationId="{57AE42D5-695F-3216-E295-FAF4ADD8C67D}"/>
          </ac:spMkLst>
        </pc:spChg>
        <pc:spChg chg="mod">
          <ac:chgData name="Anderson, Rebecca" userId="855d3c55-4059-4d53-8d53-3a6a44309d60" providerId="ADAL" clId="{59558328-B9DF-4862-B6B2-9713DED32BB2}" dt="2025-03-12T20:38:48.071" v="1468" actId="20577"/>
          <ac:spMkLst>
            <pc:docMk/>
            <pc:sldMk cId="0" sldId="278"/>
            <ac:spMk id="10243" creationId="{DD56D4C9-FD44-4375-1FBB-65AF626B5514}"/>
          </ac:spMkLst>
        </pc:spChg>
      </pc:sldChg>
      <pc:sldChg chg="modSp mod">
        <pc:chgData name="Anderson, Rebecca" userId="855d3c55-4059-4d53-8d53-3a6a44309d60" providerId="ADAL" clId="{59558328-B9DF-4862-B6B2-9713DED32BB2}" dt="2025-02-24T02:24:15.181" v="251" actId="20577"/>
        <pc:sldMkLst>
          <pc:docMk/>
          <pc:sldMk cId="0" sldId="279"/>
        </pc:sldMkLst>
        <pc:spChg chg="mod">
          <ac:chgData name="Anderson, Rebecca" userId="855d3c55-4059-4d53-8d53-3a6a44309d60" providerId="ADAL" clId="{59558328-B9DF-4862-B6B2-9713DED32BB2}" dt="2025-02-24T02:24:15.181" v="251" actId="20577"/>
          <ac:spMkLst>
            <pc:docMk/>
            <pc:sldMk cId="0" sldId="279"/>
            <ac:spMk id="6147" creationId="{BF943A36-C3E3-DB6A-0225-86CD60EEBB1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12E06D-E807-FE11-0D51-BD2265FF94B1}"/>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NZ"/>
          </a:p>
        </p:txBody>
      </p:sp>
      <p:sp>
        <p:nvSpPr>
          <p:cNvPr id="3" name="Date Placeholder 2">
            <a:extLst>
              <a:ext uri="{FF2B5EF4-FFF2-40B4-BE49-F238E27FC236}">
                <a16:creationId xmlns:a16="http://schemas.microsoft.com/office/drawing/2014/main" id="{2D3E81E2-C064-C199-9B1C-E0B5AEEFDB70}"/>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9228AB5-6E11-45E8-985F-1AB5CC730FAC}" type="datetimeFigureOut">
              <a:rPr lang="en-NZ"/>
              <a:pPr>
                <a:defRPr/>
              </a:pPr>
              <a:t>12/03/2025</a:t>
            </a:fld>
            <a:endParaRPr lang="en-NZ"/>
          </a:p>
        </p:txBody>
      </p:sp>
      <p:sp>
        <p:nvSpPr>
          <p:cNvPr id="4" name="Footer Placeholder 3">
            <a:extLst>
              <a:ext uri="{FF2B5EF4-FFF2-40B4-BE49-F238E27FC236}">
                <a16:creationId xmlns:a16="http://schemas.microsoft.com/office/drawing/2014/main" id="{2C4AC5F0-8327-965F-7EFF-61E434E7D4EC}"/>
              </a:ext>
            </a:extLst>
          </p:cNvPr>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NZ"/>
          </a:p>
        </p:txBody>
      </p:sp>
      <p:sp>
        <p:nvSpPr>
          <p:cNvPr id="5" name="Slide Number Placeholder 4">
            <a:extLst>
              <a:ext uri="{FF2B5EF4-FFF2-40B4-BE49-F238E27FC236}">
                <a16:creationId xmlns:a16="http://schemas.microsoft.com/office/drawing/2014/main" id="{DDF33727-F10D-2080-CFA5-9F7B6B14166D}"/>
              </a:ext>
            </a:extLst>
          </p:cNvPr>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4781367-D6D5-4C22-9AF6-D4F68F2E6D68}" type="slidenum">
              <a:rPr lang="en-NZ" altLang="en-US"/>
              <a:pPr>
                <a:defRPr/>
              </a:pPr>
              <a:t>‹#›</a:t>
            </a:fld>
            <a:endParaRPr lang="en-NZ"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9D058471-69B4-CF60-A00D-80C238C6E1E1}"/>
              </a:ext>
            </a:extLst>
          </p:cNvPr>
          <p:cNvSpPr>
            <a:spLocks noGrp="1"/>
          </p:cNvSpPr>
          <p:nvPr>
            <p:ph type="dt" sz="half" idx="10"/>
          </p:nvPr>
        </p:nvSpPr>
        <p:spPr/>
        <p:txBody>
          <a:bodyPr/>
          <a:lstStyle>
            <a:lvl1pPr>
              <a:defRPr/>
            </a:lvl1pPr>
          </a:lstStyle>
          <a:p>
            <a:pPr>
              <a:defRPr/>
            </a:pPr>
            <a:fld id="{D8F88093-0AA0-42AF-A9E1-BBBBB13F4DB6}" type="datetimeFigureOut">
              <a:rPr lang="en-NZ"/>
              <a:pPr>
                <a:defRPr/>
              </a:pPr>
              <a:t>12/03/2025</a:t>
            </a:fld>
            <a:endParaRPr lang="en-NZ"/>
          </a:p>
        </p:txBody>
      </p:sp>
      <p:sp>
        <p:nvSpPr>
          <p:cNvPr id="5" name="Footer Placeholder 4">
            <a:extLst>
              <a:ext uri="{FF2B5EF4-FFF2-40B4-BE49-F238E27FC236}">
                <a16:creationId xmlns:a16="http://schemas.microsoft.com/office/drawing/2014/main" id="{A68A6A9A-C685-226E-F354-DE82429725BD}"/>
              </a:ext>
            </a:extLst>
          </p:cNvPr>
          <p:cNvSpPr>
            <a:spLocks noGrp="1"/>
          </p:cNvSpPr>
          <p:nvPr>
            <p:ph type="ftr" sz="quarter" idx="11"/>
          </p:nvPr>
        </p:nvSpPr>
        <p:spPr/>
        <p:txBody>
          <a:bodyPr/>
          <a:lstStyle>
            <a:lvl1pPr>
              <a:defRPr/>
            </a:lvl1pPr>
          </a:lstStyle>
          <a:p>
            <a:pPr>
              <a:defRPr/>
            </a:pPr>
            <a:endParaRPr lang="en-NZ"/>
          </a:p>
        </p:txBody>
      </p:sp>
      <p:sp>
        <p:nvSpPr>
          <p:cNvPr id="6" name="Slide Number Placeholder 5">
            <a:extLst>
              <a:ext uri="{FF2B5EF4-FFF2-40B4-BE49-F238E27FC236}">
                <a16:creationId xmlns:a16="http://schemas.microsoft.com/office/drawing/2014/main" id="{7DD19268-790D-ECDD-FE4F-AE5C6A060520}"/>
              </a:ext>
            </a:extLst>
          </p:cNvPr>
          <p:cNvSpPr>
            <a:spLocks noGrp="1"/>
          </p:cNvSpPr>
          <p:nvPr>
            <p:ph type="sldNum" sz="quarter" idx="12"/>
          </p:nvPr>
        </p:nvSpPr>
        <p:spPr/>
        <p:txBody>
          <a:bodyPr/>
          <a:lstStyle>
            <a:lvl1pPr>
              <a:defRPr/>
            </a:lvl1pPr>
          </a:lstStyle>
          <a:p>
            <a:pPr>
              <a:defRPr/>
            </a:pPr>
            <a:fld id="{8B3BE934-D6E9-438B-B36C-E24198F29EBD}" type="slidenum">
              <a:rPr lang="en-NZ" altLang="en-US"/>
              <a:pPr>
                <a:defRPr/>
              </a:pPr>
              <a:t>‹#›</a:t>
            </a:fld>
            <a:endParaRPr lang="en-NZ" altLang="en-US"/>
          </a:p>
        </p:txBody>
      </p:sp>
    </p:spTree>
    <p:extLst>
      <p:ext uri="{BB962C8B-B14F-4D97-AF65-F5344CB8AC3E}">
        <p14:creationId xmlns:p14="http://schemas.microsoft.com/office/powerpoint/2010/main" val="805888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893EF8F-4A9A-7887-F835-5295D6C8C25A}"/>
              </a:ext>
            </a:extLst>
          </p:cNvPr>
          <p:cNvSpPr>
            <a:spLocks noGrp="1"/>
          </p:cNvSpPr>
          <p:nvPr>
            <p:ph type="dt" sz="half" idx="10"/>
          </p:nvPr>
        </p:nvSpPr>
        <p:spPr/>
        <p:txBody>
          <a:bodyPr/>
          <a:lstStyle>
            <a:lvl1pPr>
              <a:defRPr/>
            </a:lvl1pPr>
          </a:lstStyle>
          <a:p>
            <a:pPr>
              <a:defRPr/>
            </a:pPr>
            <a:fld id="{17840022-EE79-47BA-A6E9-1624A8A1C1CB}" type="datetimeFigureOut">
              <a:rPr lang="en-NZ"/>
              <a:pPr>
                <a:defRPr/>
              </a:pPr>
              <a:t>12/03/2025</a:t>
            </a:fld>
            <a:endParaRPr lang="en-NZ"/>
          </a:p>
        </p:txBody>
      </p:sp>
      <p:sp>
        <p:nvSpPr>
          <p:cNvPr id="5" name="Footer Placeholder 4">
            <a:extLst>
              <a:ext uri="{FF2B5EF4-FFF2-40B4-BE49-F238E27FC236}">
                <a16:creationId xmlns:a16="http://schemas.microsoft.com/office/drawing/2014/main" id="{DCE781DF-A509-9E96-B27E-5290D3209BB5}"/>
              </a:ext>
            </a:extLst>
          </p:cNvPr>
          <p:cNvSpPr>
            <a:spLocks noGrp="1"/>
          </p:cNvSpPr>
          <p:nvPr>
            <p:ph type="ftr" sz="quarter" idx="11"/>
          </p:nvPr>
        </p:nvSpPr>
        <p:spPr/>
        <p:txBody>
          <a:bodyPr/>
          <a:lstStyle>
            <a:lvl1pPr>
              <a:defRPr/>
            </a:lvl1pPr>
          </a:lstStyle>
          <a:p>
            <a:pPr>
              <a:defRPr/>
            </a:pPr>
            <a:endParaRPr lang="en-NZ"/>
          </a:p>
        </p:txBody>
      </p:sp>
      <p:sp>
        <p:nvSpPr>
          <p:cNvPr id="6" name="Slide Number Placeholder 5">
            <a:extLst>
              <a:ext uri="{FF2B5EF4-FFF2-40B4-BE49-F238E27FC236}">
                <a16:creationId xmlns:a16="http://schemas.microsoft.com/office/drawing/2014/main" id="{4436618D-DF10-CEC6-151C-1F3FBEB08D2D}"/>
              </a:ext>
            </a:extLst>
          </p:cNvPr>
          <p:cNvSpPr>
            <a:spLocks noGrp="1"/>
          </p:cNvSpPr>
          <p:nvPr>
            <p:ph type="sldNum" sz="quarter" idx="12"/>
          </p:nvPr>
        </p:nvSpPr>
        <p:spPr/>
        <p:txBody>
          <a:bodyPr/>
          <a:lstStyle>
            <a:lvl1pPr>
              <a:defRPr/>
            </a:lvl1pPr>
          </a:lstStyle>
          <a:p>
            <a:pPr>
              <a:defRPr/>
            </a:pPr>
            <a:fld id="{110296E2-CA70-4F55-9989-B14F71A3C081}" type="slidenum">
              <a:rPr lang="en-NZ" altLang="en-US"/>
              <a:pPr>
                <a:defRPr/>
              </a:pPr>
              <a:t>‹#›</a:t>
            </a:fld>
            <a:endParaRPr lang="en-NZ" altLang="en-US"/>
          </a:p>
        </p:txBody>
      </p:sp>
    </p:spTree>
    <p:extLst>
      <p:ext uri="{BB962C8B-B14F-4D97-AF65-F5344CB8AC3E}">
        <p14:creationId xmlns:p14="http://schemas.microsoft.com/office/powerpoint/2010/main" val="141572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4887802-723C-B25E-A7EE-FBD44521105B}"/>
              </a:ext>
            </a:extLst>
          </p:cNvPr>
          <p:cNvSpPr>
            <a:spLocks noGrp="1"/>
          </p:cNvSpPr>
          <p:nvPr>
            <p:ph type="dt" sz="half" idx="10"/>
          </p:nvPr>
        </p:nvSpPr>
        <p:spPr/>
        <p:txBody>
          <a:bodyPr/>
          <a:lstStyle>
            <a:lvl1pPr>
              <a:defRPr/>
            </a:lvl1pPr>
          </a:lstStyle>
          <a:p>
            <a:pPr>
              <a:defRPr/>
            </a:pPr>
            <a:fld id="{A618A18F-65E2-48A4-AD71-AD5CAD2F452A}" type="datetimeFigureOut">
              <a:rPr lang="en-NZ"/>
              <a:pPr>
                <a:defRPr/>
              </a:pPr>
              <a:t>12/03/2025</a:t>
            </a:fld>
            <a:endParaRPr lang="en-NZ"/>
          </a:p>
        </p:txBody>
      </p:sp>
      <p:sp>
        <p:nvSpPr>
          <p:cNvPr id="5" name="Footer Placeholder 4">
            <a:extLst>
              <a:ext uri="{FF2B5EF4-FFF2-40B4-BE49-F238E27FC236}">
                <a16:creationId xmlns:a16="http://schemas.microsoft.com/office/drawing/2014/main" id="{49346363-0567-70BD-E26A-2F5C0CCB40B9}"/>
              </a:ext>
            </a:extLst>
          </p:cNvPr>
          <p:cNvSpPr>
            <a:spLocks noGrp="1"/>
          </p:cNvSpPr>
          <p:nvPr>
            <p:ph type="ftr" sz="quarter" idx="11"/>
          </p:nvPr>
        </p:nvSpPr>
        <p:spPr/>
        <p:txBody>
          <a:bodyPr/>
          <a:lstStyle>
            <a:lvl1pPr>
              <a:defRPr/>
            </a:lvl1pPr>
          </a:lstStyle>
          <a:p>
            <a:pPr>
              <a:defRPr/>
            </a:pPr>
            <a:endParaRPr lang="en-NZ"/>
          </a:p>
        </p:txBody>
      </p:sp>
      <p:sp>
        <p:nvSpPr>
          <p:cNvPr id="6" name="Slide Number Placeholder 5">
            <a:extLst>
              <a:ext uri="{FF2B5EF4-FFF2-40B4-BE49-F238E27FC236}">
                <a16:creationId xmlns:a16="http://schemas.microsoft.com/office/drawing/2014/main" id="{3C20ABF4-7019-C7A6-7628-FDE6352D059B}"/>
              </a:ext>
            </a:extLst>
          </p:cNvPr>
          <p:cNvSpPr>
            <a:spLocks noGrp="1"/>
          </p:cNvSpPr>
          <p:nvPr>
            <p:ph type="sldNum" sz="quarter" idx="12"/>
          </p:nvPr>
        </p:nvSpPr>
        <p:spPr/>
        <p:txBody>
          <a:bodyPr/>
          <a:lstStyle>
            <a:lvl1pPr>
              <a:defRPr/>
            </a:lvl1pPr>
          </a:lstStyle>
          <a:p>
            <a:pPr>
              <a:defRPr/>
            </a:pPr>
            <a:fld id="{EFFB73E2-F417-4462-9EE9-D632A798ED7F}" type="slidenum">
              <a:rPr lang="en-NZ" altLang="en-US"/>
              <a:pPr>
                <a:defRPr/>
              </a:pPr>
              <a:t>‹#›</a:t>
            </a:fld>
            <a:endParaRPr lang="en-NZ" altLang="en-US"/>
          </a:p>
        </p:txBody>
      </p:sp>
    </p:spTree>
    <p:extLst>
      <p:ext uri="{BB962C8B-B14F-4D97-AF65-F5344CB8AC3E}">
        <p14:creationId xmlns:p14="http://schemas.microsoft.com/office/powerpoint/2010/main" val="403902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3D94C9E-99D5-7CF9-6860-289902EE1BAF}"/>
              </a:ext>
            </a:extLst>
          </p:cNvPr>
          <p:cNvSpPr>
            <a:spLocks noGrp="1"/>
          </p:cNvSpPr>
          <p:nvPr>
            <p:ph type="dt" sz="half" idx="10"/>
          </p:nvPr>
        </p:nvSpPr>
        <p:spPr/>
        <p:txBody>
          <a:bodyPr/>
          <a:lstStyle>
            <a:lvl1pPr>
              <a:defRPr/>
            </a:lvl1pPr>
          </a:lstStyle>
          <a:p>
            <a:pPr>
              <a:defRPr/>
            </a:pPr>
            <a:fld id="{BE0DF915-97CC-4325-8081-1D7738DEEC71}" type="datetimeFigureOut">
              <a:rPr lang="en-NZ"/>
              <a:pPr>
                <a:defRPr/>
              </a:pPr>
              <a:t>12/03/2025</a:t>
            </a:fld>
            <a:endParaRPr lang="en-NZ"/>
          </a:p>
        </p:txBody>
      </p:sp>
      <p:sp>
        <p:nvSpPr>
          <p:cNvPr id="5" name="Footer Placeholder 4">
            <a:extLst>
              <a:ext uri="{FF2B5EF4-FFF2-40B4-BE49-F238E27FC236}">
                <a16:creationId xmlns:a16="http://schemas.microsoft.com/office/drawing/2014/main" id="{FE258938-50B9-16A4-695D-2248FAFDDBDE}"/>
              </a:ext>
            </a:extLst>
          </p:cNvPr>
          <p:cNvSpPr>
            <a:spLocks noGrp="1"/>
          </p:cNvSpPr>
          <p:nvPr>
            <p:ph type="ftr" sz="quarter" idx="11"/>
          </p:nvPr>
        </p:nvSpPr>
        <p:spPr/>
        <p:txBody>
          <a:bodyPr/>
          <a:lstStyle>
            <a:lvl1pPr>
              <a:defRPr/>
            </a:lvl1pPr>
          </a:lstStyle>
          <a:p>
            <a:pPr>
              <a:defRPr/>
            </a:pPr>
            <a:endParaRPr lang="en-NZ"/>
          </a:p>
        </p:txBody>
      </p:sp>
      <p:sp>
        <p:nvSpPr>
          <p:cNvPr id="6" name="Slide Number Placeholder 5">
            <a:extLst>
              <a:ext uri="{FF2B5EF4-FFF2-40B4-BE49-F238E27FC236}">
                <a16:creationId xmlns:a16="http://schemas.microsoft.com/office/drawing/2014/main" id="{6970F94C-1088-7681-56F5-7E98603AC26A}"/>
              </a:ext>
            </a:extLst>
          </p:cNvPr>
          <p:cNvSpPr>
            <a:spLocks noGrp="1"/>
          </p:cNvSpPr>
          <p:nvPr>
            <p:ph type="sldNum" sz="quarter" idx="12"/>
          </p:nvPr>
        </p:nvSpPr>
        <p:spPr/>
        <p:txBody>
          <a:bodyPr/>
          <a:lstStyle>
            <a:lvl1pPr>
              <a:defRPr/>
            </a:lvl1pPr>
          </a:lstStyle>
          <a:p>
            <a:pPr>
              <a:defRPr/>
            </a:pPr>
            <a:fld id="{C8F71C5E-FF71-43E7-8DD7-0CA3EC3F9907}" type="slidenum">
              <a:rPr lang="en-NZ" altLang="en-US"/>
              <a:pPr>
                <a:defRPr/>
              </a:pPr>
              <a:t>‹#›</a:t>
            </a:fld>
            <a:endParaRPr lang="en-NZ" altLang="en-US"/>
          </a:p>
        </p:txBody>
      </p:sp>
    </p:spTree>
    <p:extLst>
      <p:ext uri="{BB962C8B-B14F-4D97-AF65-F5344CB8AC3E}">
        <p14:creationId xmlns:p14="http://schemas.microsoft.com/office/powerpoint/2010/main" val="1832401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5AE7E8-AE81-5B16-306C-D3ACC91BD39F}"/>
              </a:ext>
            </a:extLst>
          </p:cNvPr>
          <p:cNvSpPr>
            <a:spLocks noGrp="1"/>
          </p:cNvSpPr>
          <p:nvPr>
            <p:ph type="dt" sz="half" idx="10"/>
          </p:nvPr>
        </p:nvSpPr>
        <p:spPr/>
        <p:txBody>
          <a:bodyPr/>
          <a:lstStyle>
            <a:lvl1pPr>
              <a:defRPr/>
            </a:lvl1pPr>
          </a:lstStyle>
          <a:p>
            <a:pPr>
              <a:defRPr/>
            </a:pPr>
            <a:fld id="{64A9B566-754E-4DE1-A252-6707DFA59AF1}" type="datetimeFigureOut">
              <a:rPr lang="en-NZ"/>
              <a:pPr>
                <a:defRPr/>
              </a:pPr>
              <a:t>12/03/2025</a:t>
            </a:fld>
            <a:endParaRPr lang="en-NZ"/>
          </a:p>
        </p:txBody>
      </p:sp>
      <p:sp>
        <p:nvSpPr>
          <p:cNvPr id="5" name="Footer Placeholder 4">
            <a:extLst>
              <a:ext uri="{FF2B5EF4-FFF2-40B4-BE49-F238E27FC236}">
                <a16:creationId xmlns:a16="http://schemas.microsoft.com/office/drawing/2014/main" id="{B9396691-DCEE-3F5E-D7D0-300AF12DE54E}"/>
              </a:ext>
            </a:extLst>
          </p:cNvPr>
          <p:cNvSpPr>
            <a:spLocks noGrp="1"/>
          </p:cNvSpPr>
          <p:nvPr>
            <p:ph type="ftr" sz="quarter" idx="11"/>
          </p:nvPr>
        </p:nvSpPr>
        <p:spPr/>
        <p:txBody>
          <a:bodyPr/>
          <a:lstStyle>
            <a:lvl1pPr>
              <a:defRPr/>
            </a:lvl1pPr>
          </a:lstStyle>
          <a:p>
            <a:pPr>
              <a:defRPr/>
            </a:pPr>
            <a:endParaRPr lang="en-NZ"/>
          </a:p>
        </p:txBody>
      </p:sp>
      <p:sp>
        <p:nvSpPr>
          <p:cNvPr id="6" name="Slide Number Placeholder 5">
            <a:extLst>
              <a:ext uri="{FF2B5EF4-FFF2-40B4-BE49-F238E27FC236}">
                <a16:creationId xmlns:a16="http://schemas.microsoft.com/office/drawing/2014/main" id="{568F375F-954E-F91B-5927-5F7A795C7E82}"/>
              </a:ext>
            </a:extLst>
          </p:cNvPr>
          <p:cNvSpPr>
            <a:spLocks noGrp="1"/>
          </p:cNvSpPr>
          <p:nvPr>
            <p:ph type="sldNum" sz="quarter" idx="12"/>
          </p:nvPr>
        </p:nvSpPr>
        <p:spPr/>
        <p:txBody>
          <a:bodyPr/>
          <a:lstStyle>
            <a:lvl1pPr>
              <a:defRPr/>
            </a:lvl1pPr>
          </a:lstStyle>
          <a:p>
            <a:pPr>
              <a:defRPr/>
            </a:pPr>
            <a:fld id="{33D9E4FF-15F9-4F30-B449-D5C39FA85395}" type="slidenum">
              <a:rPr lang="en-NZ" altLang="en-US"/>
              <a:pPr>
                <a:defRPr/>
              </a:pPr>
              <a:t>‹#›</a:t>
            </a:fld>
            <a:endParaRPr lang="en-NZ" altLang="en-US"/>
          </a:p>
        </p:txBody>
      </p:sp>
    </p:spTree>
    <p:extLst>
      <p:ext uri="{BB962C8B-B14F-4D97-AF65-F5344CB8AC3E}">
        <p14:creationId xmlns:p14="http://schemas.microsoft.com/office/powerpoint/2010/main" val="4114491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3">
            <a:extLst>
              <a:ext uri="{FF2B5EF4-FFF2-40B4-BE49-F238E27FC236}">
                <a16:creationId xmlns:a16="http://schemas.microsoft.com/office/drawing/2014/main" id="{405655FC-587D-F381-2F2B-809AAD94BD2B}"/>
              </a:ext>
            </a:extLst>
          </p:cNvPr>
          <p:cNvSpPr>
            <a:spLocks noGrp="1"/>
          </p:cNvSpPr>
          <p:nvPr>
            <p:ph type="dt" sz="half" idx="10"/>
          </p:nvPr>
        </p:nvSpPr>
        <p:spPr/>
        <p:txBody>
          <a:bodyPr/>
          <a:lstStyle>
            <a:lvl1pPr>
              <a:defRPr/>
            </a:lvl1pPr>
          </a:lstStyle>
          <a:p>
            <a:pPr>
              <a:defRPr/>
            </a:pPr>
            <a:fld id="{11140050-E2EB-4939-A711-D9FCBDC78D0E}" type="datetimeFigureOut">
              <a:rPr lang="en-NZ"/>
              <a:pPr>
                <a:defRPr/>
              </a:pPr>
              <a:t>12/03/2025</a:t>
            </a:fld>
            <a:endParaRPr lang="en-NZ"/>
          </a:p>
        </p:txBody>
      </p:sp>
      <p:sp>
        <p:nvSpPr>
          <p:cNvPr id="6" name="Footer Placeholder 4">
            <a:extLst>
              <a:ext uri="{FF2B5EF4-FFF2-40B4-BE49-F238E27FC236}">
                <a16:creationId xmlns:a16="http://schemas.microsoft.com/office/drawing/2014/main" id="{F02289A3-E057-35C6-221F-939E1DBB1554}"/>
              </a:ext>
            </a:extLst>
          </p:cNvPr>
          <p:cNvSpPr>
            <a:spLocks noGrp="1"/>
          </p:cNvSpPr>
          <p:nvPr>
            <p:ph type="ftr" sz="quarter" idx="11"/>
          </p:nvPr>
        </p:nvSpPr>
        <p:spPr/>
        <p:txBody>
          <a:bodyPr/>
          <a:lstStyle>
            <a:lvl1pPr>
              <a:defRPr/>
            </a:lvl1pPr>
          </a:lstStyle>
          <a:p>
            <a:pPr>
              <a:defRPr/>
            </a:pPr>
            <a:endParaRPr lang="en-NZ"/>
          </a:p>
        </p:txBody>
      </p:sp>
      <p:sp>
        <p:nvSpPr>
          <p:cNvPr id="7" name="Slide Number Placeholder 5">
            <a:extLst>
              <a:ext uri="{FF2B5EF4-FFF2-40B4-BE49-F238E27FC236}">
                <a16:creationId xmlns:a16="http://schemas.microsoft.com/office/drawing/2014/main" id="{10A140C6-D39C-6E50-BAE2-493CBEF0EDF9}"/>
              </a:ext>
            </a:extLst>
          </p:cNvPr>
          <p:cNvSpPr>
            <a:spLocks noGrp="1"/>
          </p:cNvSpPr>
          <p:nvPr>
            <p:ph type="sldNum" sz="quarter" idx="12"/>
          </p:nvPr>
        </p:nvSpPr>
        <p:spPr/>
        <p:txBody>
          <a:bodyPr/>
          <a:lstStyle>
            <a:lvl1pPr>
              <a:defRPr/>
            </a:lvl1pPr>
          </a:lstStyle>
          <a:p>
            <a:pPr>
              <a:defRPr/>
            </a:pPr>
            <a:fld id="{508E8EE8-5870-4CFC-AB31-0F0EF063316F}" type="slidenum">
              <a:rPr lang="en-NZ" altLang="en-US"/>
              <a:pPr>
                <a:defRPr/>
              </a:pPr>
              <a:t>‹#›</a:t>
            </a:fld>
            <a:endParaRPr lang="en-NZ" altLang="en-US"/>
          </a:p>
        </p:txBody>
      </p:sp>
    </p:spTree>
    <p:extLst>
      <p:ext uri="{BB962C8B-B14F-4D97-AF65-F5344CB8AC3E}">
        <p14:creationId xmlns:p14="http://schemas.microsoft.com/office/powerpoint/2010/main" val="1544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3">
            <a:extLst>
              <a:ext uri="{FF2B5EF4-FFF2-40B4-BE49-F238E27FC236}">
                <a16:creationId xmlns:a16="http://schemas.microsoft.com/office/drawing/2014/main" id="{AAAACB01-89F6-1DCD-D582-F657BAC4376E}"/>
              </a:ext>
            </a:extLst>
          </p:cNvPr>
          <p:cNvSpPr>
            <a:spLocks noGrp="1"/>
          </p:cNvSpPr>
          <p:nvPr>
            <p:ph type="dt" sz="half" idx="10"/>
          </p:nvPr>
        </p:nvSpPr>
        <p:spPr/>
        <p:txBody>
          <a:bodyPr/>
          <a:lstStyle>
            <a:lvl1pPr>
              <a:defRPr/>
            </a:lvl1pPr>
          </a:lstStyle>
          <a:p>
            <a:pPr>
              <a:defRPr/>
            </a:pPr>
            <a:fld id="{38B742BD-A0DC-48BB-BEB5-02C51D563693}" type="datetimeFigureOut">
              <a:rPr lang="en-NZ"/>
              <a:pPr>
                <a:defRPr/>
              </a:pPr>
              <a:t>12/03/2025</a:t>
            </a:fld>
            <a:endParaRPr lang="en-NZ"/>
          </a:p>
        </p:txBody>
      </p:sp>
      <p:sp>
        <p:nvSpPr>
          <p:cNvPr id="8" name="Footer Placeholder 4">
            <a:extLst>
              <a:ext uri="{FF2B5EF4-FFF2-40B4-BE49-F238E27FC236}">
                <a16:creationId xmlns:a16="http://schemas.microsoft.com/office/drawing/2014/main" id="{94BF091A-73CB-FC75-AFDD-2B830AC55365}"/>
              </a:ext>
            </a:extLst>
          </p:cNvPr>
          <p:cNvSpPr>
            <a:spLocks noGrp="1"/>
          </p:cNvSpPr>
          <p:nvPr>
            <p:ph type="ftr" sz="quarter" idx="11"/>
          </p:nvPr>
        </p:nvSpPr>
        <p:spPr/>
        <p:txBody>
          <a:bodyPr/>
          <a:lstStyle>
            <a:lvl1pPr>
              <a:defRPr/>
            </a:lvl1pPr>
          </a:lstStyle>
          <a:p>
            <a:pPr>
              <a:defRPr/>
            </a:pPr>
            <a:endParaRPr lang="en-NZ"/>
          </a:p>
        </p:txBody>
      </p:sp>
      <p:sp>
        <p:nvSpPr>
          <p:cNvPr id="9" name="Slide Number Placeholder 5">
            <a:extLst>
              <a:ext uri="{FF2B5EF4-FFF2-40B4-BE49-F238E27FC236}">
                <a16:creationId xmlns:a16="http://schemas.microsoft.com/office/drawing/2014/main" id="{E28A641E-05FC-8564-77EC-BC6C91336455}"/>
              </a:ext>
            </a:extLst>
          </p:cNvPr>
          <p:cNvSpPr>
            <a:spLocks noGrp="1"/>
          </p:cNvSpPr>
          <p:nvPr>
            <p:ph type="sldNum" sz="quarter" idx="12"/>
          </p:nvPr>
        </p:nvSpPr>
        <p:spPr/>
        <p:txBody>
          <a:bodyPr/>
          <a:lstStyle>
            <a:lvl1pPr>
              <a:defRPr/>
            </a:lvl1pPr>
          </a:lstStyle>
          <a:p>
            <a:pPr>
              <a:defRPr/>
            </a:pPr>
            <a:fld id="{1F25B844-27B2-4DA6-B169-8CF9F7899920}" type="slidenum">
              <a:rPr lang="en-NZ" altLang="en-US"/>
              <a:pPr>
                <a:defRPr/>
              </a:pPr>
              <a:t>‹#›</a:t>
            </a:fld>
            <a:endParaRPr lang="en-NZ" altLang="en-US"/>
          </a:p>
        </p:txBody>
      </p:sp>
    </p:spTree>
    <p:extLst>
      <p:ext uri="{BB962C8B-B14F-4D97-AF65-F5344CB8AC3E}">
        <p14:creationId xmlns:p14="http://schemas.microsoft.com/office/powerpoint/2010/main" val="1246621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3">
            <a:extLst>
              <a:ext uri="{FF2B5EF4-FFF2-40B4-BE49-F238E27FC236}">
                <a16:creationId xmlns:a16="http://schemas.microsoft.com/office/drawing/2014/main" id="{B3EF215F-5EB5-8EDD-C4F3-4A2475DF0125}"/>
              </a:ext>
            </a:extLst>
          </p:cNvPr>
          <p:cNvSpPr>
            <a:spLocks noGrp="1"/>
          </p:cNvSpPr>
          <p:nvPr>
            <p:ph type="dt" sz="half" idx="10"/>
          </p:nvPr>
        </p:nvSpPr>
        <p:spPr/>
        <p:txBody>
          <a:bodyPr/>
          <a:lstStyle>
            <a:lvl1pPr>
              <a:defRPr/>
            </a:lvl1pPr>
          </a:lstStyle>
          <a:p>
            <a:pPr>
              <a:defRPr/>
            </a:pPr>
            <a:fld id="{2C5B820F-F5BD-46E7-B7B1-A44F186C42A4}" type="datetimeFigureOut">
              <a:rPr lang="en-NZ"/>
              <a:pPr>
                <a:defRPr/>
              </a:pPr>
              <a:t>12/03/2025</a:t>
            </a:fld>
            <a:endParaRPr lang="en-NZ"/>
          </a:p>
        </p:txBody>
      </p:sp>
      <p:sp>
        <p:nvSpPr>
          <p:cNvPr id="4" name="Footer Placeholder 4">
            <a:extLst>
              <a:ext uri="{FF2B5EF4-FFF2-40B4-BE49-F238E27FC236}">
                <a16:creationId xmlns:a16="http://schemas.microsoft.com/office/drawing/2014/main" id="{71731B1B-53CB-23F6-A1E8-A7DEB17DA335}"/>
              </a:ext>
            </a:extLst>
          </p:cNvPr>
          <p:cNvSpPr>
            <a:spLocks noGrp="1"/>
          </p:cNvSpPr>
          <p:nvPr>
            <p:ph type="ftr" sz="quarter" idx="11"/>
          </p:nvPr>
        </p:nvSpPr>
        <p:spPr/>
        <p:txBody>
          <a:bodyPr/>
          <a:lstStyle>
            <a:lvl1pPr>
              <a:defRPr/>
            </a:lvl1pPr>
          </a:lstStyle>
          <a:p>
            <a:pPr>
              <a:defRPr/>
            </a:pPr>
            <a:endParaRPr lang="en-NZ"/>
          </a:p>
        </p:txBody>
      </p:sp>
      <p:sp>
        <p:nvSpPr>
          <p:cNvPr id="5" name="Slide Number Placeholder 5">
            <a:extLst>
              <a:ext uri="{FF2B5EF4-FFF2-40B4-BE49-F238E27FC236}">
                <a16:creationId xmlns:a16="http://schemas.microsoft.com/office/drawing/2014/main" id="{ECA65965-AE75-4418-F482-BAC06C2D6B94}"/>
              </a:ext>
            </a:extLst>
          </p:cNvPr>
          <p:cNvSpPr>
            <a:spLocks noGrp="1"/>
          </p:cNvSpPr>
          <p:nvPr>
            <p:ph type="sldNum" sz="quarter" idx="12"/>
          </p:nvPr>
        </p:nvSpPr>
        <p:spPr/>
        <p:txBody>
          <a:bodyPr/>
          <a:lstStyle>
            <a:lvl1pPr>
              <a:defRPr/>
            </a:lvl1pPr>
          </a:lstStyle>
          <a:p>
            <a:pPr>
              <a:defRPr/>
            </a:pPr>
            <a:fld id="{F6C05868-0CF4-4822-9CF0-47EC386BE23F}" type="slidenum">
              <a:rPr lang="en-NZ" altLang="en-US"/>
              <a:pPr>
                <a:defRPr/>
              </a:pPr>
              <a:t>‹#›</a:t>
            </a:fld>
            <a:endParaRPr lang="en-NZ" altLang="en-US"/>
          </a:p>
        </p:txBody>
      </p:sp>
    </p:spTree>
    <p:extLst>
      <p:ext uri="{BB962C8B-B14F-4D97-AF65-F5344CB8AC3E}">
        <p14:creationId xmlns:p14="http://schemas.microsoft.com/office/powerpoint/2010/main" val="2876068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EE9308E-E4D6-EC4A-0AE0-A3E49CE37C68}"/>
              </a:ext>
            </a:extLst>
          </p:cNvPr>
          <p:cNvSpPr>
            <a:spLocks noGrp="1"/>
          </p:cNvSpPr>
          <p:nvPr>
            <p:ph type="dt" sz="half" idx="10"/>
          </p:nvPr>
        </p:nvSpPr>
        <p:spPr/>
        <p:txBody>
          <a:bodyPr/>
          <a:lstStyle>
            <a:lvl1pPr>
              <a:defRPr/>
            </a:lvl1pPr>
          </a:lstStyle>
          <a:p>
            <a:pPr>
              <a:defRPr/>
            </a:pPr>
            <a:fld id="{7E9C8F43-4A34-4393-93A3-E39446A6B120}" type="datetimeFigureOut">
              <a:rPr lang="en-NZ"/>
              <a:pPr>
                <a:defRPr/>
              </a:pPr>
              <a:t>12/03/2025</a:t>
            </a:fld>
            <a:endParaRPr lang="en-NZ"/>
          </a:p>
        </p:txBody>
      </p:sp>
      <p:sp>
        <p:nvSpPr>
          <p:cNvPr id="3" name="Footer Placeholder 4">
            <a:extLst>
              <a:ext uri="{FF2B5EF4-FFF2-40B4-BE49-F238E27FC236}">
                <a16:creationId xmlns:a16="http://schemas.microsoft.com/office/drawing/2014/main" id="{D9BDD132-9BBE-426B-BB03-176F96704942}"/>
              </a:ext>
            </a:extLst>
          </p:cNvPr>
          <p:cNvSpPr>
            <a:spLocks noGrp="1"/>
          </p:cNvSpPr>
          <p:nvPr>
            <p:ph type="ftr" sz="quarter" idx="11"/>
          </p:nvPr>
        </p:nvSpPr>
        <p:spPr/>
        <p:txBody>
          <a:bodyPr/>
          <a:lstStyle>
            <a:lvl1pPr>
              <a:defRPr/>
            </a:lvl1pPr>
          </a:lstStyle>
          <a:p>
            <a:pPr>
              <a:defRPr/>
            </a:pPr>
            <a:endParaRPr lang="en-NZ"/>
          </a:p>
        </p:txBody>
      </p:sp>
      <p:sp>
        <p:nvSpPr>
          <p:cNvPr id="4" name="Slide Number Placeholder 5">
            <a:extLst>
              <a:ext uri="{FF2B5EF4-FFF2-40B4-BE49-F238E27FC236}">
                <a16:creationId xmlns:a16="http://schemas.microsoft.com/office/drawing/2014/main" id="{F0FAFF91-3101-08CB-703A-16687FA5B88A}"/>
              </a:ext>
            </a:extLst>
          </p:cNvPr>
          <p:cNvSpPr>
            <a:spLocks noGrp="1"/>
          </p:cNvSpPr>
          <p:nvPr>
            <p:ph type="sldNum" sz="quarter" idx="12"/>
          </p:nvPr>
        </p:nvSpPr>
        <p:spPr/>
        <p:txBody>
          <a:bodyPr/>
          <a:lstStyle>
            <a:lvl1pPr>
              <a:defRPr/>
            </a:lvl1pPr>
          </a:lstStyle>
          <a:p>
            <a:pPr>
              <a:defRPr/>
            </a:pPr>
            <a:fld id="{EFD3CE94-2CA5-4DB4-AB2D-9964DA80D964}" type="slidenum">
              <a:rPr lang="en-NZ" altLang="en-US"/>
              <a:pPr>
                <a:defRPr/>
              </a:pPr>
              <a:t>‹#›</a:t>
            </a:fld>
            <a:endParaRPr lang="en-NZ" altLang="en-US"/>
          </a:p>
        </p:txBody>
      </p:sp>
    </p:spTree>
    <p:extLst>
      <p:ext uri="{BB962C8B-B14F-4D97-AF65-F5344CB8AC3E}">
        <p14:creationId xmlns:p14="http://schemas.microsoft.com/office/powerpoint/2010/main" val="2553508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B6F7B8A-B4A0-548E-BBAD-81D9D038CB16}"/>
              </a:ext>
            </a:extLst>
          </p:cNvPr>
          <p:cNvSpPr>
            <a:spLocks noGrp="1"/>
          </p:cNvSpPr>
          <p:nvPr>
            <p:ph type="dt" sz="half" idx="10"/>
          </p:nvPr>
        </p:nvSpPr>
        <p:spPr/>
        <p:txBody>
          <a:bodyPr/>
          <a:lstStyle>
            <a:lvl1pPr>
              <a:defRPr/>
            </a:lvl1pPr>
          </a:lstStyle>
          <a:p>
            <a:pPr>
              <a:defRPr/>
            </a:pPr>
            <a:fld id="{66EDC80D-C76E-4D51-974E-497E55A95C6D}" type="datetimeFigureOut">
              <a:rPr lang="en-NZ"/>
              <a:pPr>
                <a:defRPr/>
              </a:pPr>
              <a:t>12/03/2025</a:t>
            </a:fld>
            <a:endParaRPr lang="en-NZ"/>
          </a:p>
        </p:txBody>
      </p:sp>
      <p:sp>
        <p:nvSpPr>
          <p:cNvPr id="6" name="Footer Placeholder 4">
            <a:extLst>
              <a:ext uri="{FF2B5EF4-FFF2-40B4-BE49-F238E27FC236}">
                <a16:creationId xmlns:a16="http://schemas.microsoft.com/office/drawing/2014/main" id="{14C3EF45-9C00-E127-5560-D30ACA14D35D}"/>
              </a:ext>
            </a:extLst>
          </p:cNvPr>
          <p:cNvSpPr>
            <a:spLocks noGrp="1"/>
          </p:cNvSpPr>
          <p:nvPr>
            <p:ph type="ftr" sz="quarter" idx="11"/>
          </p:nvPr>
        </p:nvSpPr>
        <p:spPr/>
        <p:txBody>
          <a:bodyPr/>
          <a:lstStyle>
            <a:lvl1pPr>
              <a:defRPr/>
            </a:lvl1pPr>
          </a:lstStyle>
          <a:p>
            <a:pPr>
              <a:defRPr/>
            </a:pPr>
            <a:endParaRPr lang="en-NZ"/>
          </a:p>
        </p:txBody>
      </p:sp>
      <p:sp>
        <p:nvSpPr>
          <p:cNvPr id="7" name="Slide Number Placeholder 5">
            <a:extLst>
              <a:ext uri="{FF2B5EF4-FFF2-40B4-BE49-F238E27FC236}">
                <a16:creationId xmlns:a16="http://schemas.microsoft.com/office/drawing/2014/main" id="{E1E33558-096F-0194-59F7-27781291CECB}"/>
              </a:ext>
            </a:extLst>
          </p:cNvPr>
          <p:cNvSpPr>
            <a:spLocks noGrp="1"/>
          </p:cNvSpPr>
          <p:nvPr>
            <p:ph type="sldNum" sz="quarter" idx="12"/>
          </p:nvPr>
        </p:nvSpPr>
        <p:spPr/>
        <p:txBody>
          <a:bodyPr/>
          <a:lstStyle>
            <a:lvl1pPr>
              <a:defRPr/>
            </a:lvl1pPr>
          </a:lstStyle>
          <a:p>
            <a:pPr>
              <a:defRPr/>
            </a:pPr>
            <a:fld id="{28E23DA5-72A1-4B22-9910-F4373E8A6B46}" type="slidenum">
              <a:rPr lang="en-NZ" altLang="en-US"/>
              <a:pPr>
                <a:defRPr/>
              </a:pPr>
              <a:t>‹#›</a:t>
            </a:fld>
            <a:endParaRPr lang="en-NZ" altLang="en-US"/>
          </a:p>
        </p:txBody>
      </p:sp>
    </p:spTree>
    <p:extLst>
      <p:ext uri="{BB962C8B-B14F-4D97-AF65-F5344CB8AC3E}">
        <p14:creationId xmlns:p14="http://schemas.microsoft.com/office/powerpoint/2010/main" val="1562657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61BA04D-DA67-FC84-F708-B89716CA50A4}"/>
              </a:ext>
            </a:extLst>
          </p:cNvPr>
          <p:cNvSpPr>
            <a:spLocks noGrp="1"/>
          </p:cNvSpPr>
          <p:nvPr>
            <p:ph type="dt" sz="half" idx="10"/>
          </p:nvPr>
        </p:nvSpPr>
        <p:spPr/>
        <p:txBody>
          <a:bodyPr/>
          <a:lstStyle>
            <a:lvl1pPr>
              <a:defRPr/>
            </a:lvl1pPr>
          </a:lstStyle>
          <a:p>
            <a:pPr>
              <a:defRPr/>
            </a:pPr>
            <a:fld id="{BA525249-D0AB-4945-8E56-D641B7383311}" type="datetimeFigureOut">
              <a:rPr lang="en-NZ"/>
              <a:pPr>
                <a:defRPr/>
              </a:pPr>
              <a:t>12/03/2025</a:t>
            </a:fld>
            <a:endParaRPr lang="en-NZ"/>
          </a:p>
        </p:txBody>
      </p:sp>
      <p:sp>
        <p:nvSpPr>
          <p:cNvPr id="6" name="Footer Placeholder 4">
            <a:extLst>
              <a:ext uri="{FF2B5EF4-FFF2-40B4-BE49-F238E27FC236}">
                <a16:creationId xmlns:a16="http://schemas.microsoft.com/office/drawing/2014/main" id="{782D59CE-957E-FEA3-2E52-6D3A40640EBB}"/>
              </a:ext>
            </a:extLst>
          </p:cNvPr>
          <p:cNvSpPr>
            <a:spLocks noGrp="1"/>
          </p:cNvSpPr>
          <p:nvPr>
            <p:ph type="ftr" sz="quarter" idx="11"/>
          </p:nvPr>
        </p:nvSpPr>
        <p:spPr/>
        <p:txBody>
          <a:bodyPr/>
          <a:lstStyle>
            <a:lvl1pPr>
              <a:defRPr/>
            </a:lvl1pPr>
          </a:lstStyle>
          <a:p>
            <a:pPr>
              <a:defRPr/>
            </a:pPr>
            <a:endParaRPr lang="en-NZ"/>
          </a:p>
        </p:txBody>
      </p:sp>
      <p:sp>
        <p:nvSpPr>
          <p:cNvPr id="7" name="Slide Number Placeholder 5">
            <a:extLst>
              <a:ext uri="{FF2B5EF4-FFF2-40B4-BE49-F238E27FC236}">
                <a16:creationId xmlns:a16="http://schemas.microsoft.com/office/drawing/2014/main" id="{42A6F7ED-A40A-1374-2E22-5746EF221885}"/>
              </a:ext>
            </a:extLst>
          </p:cNvPr>
          <p:cNvSpPr>
            <a:spLocks noGrp="1"/>
          </p:cNvSpPr>
          <p:nvPr>
            <p:ph type="sldNum" sz="quarter" idx="12"/>
          </p:nvPr>
        </p:nvSpPr>
        <p:spPr/>
        <p:txBody>
          <a:bodyPr/>
          <a:lstStyle>
            <a:lvl1pPr>
              <a:defRPr/>
            </a:lvl1pPr>
          </a:lstStyle>
          <a:p>
            <a:pPr>
              <a:defRPr/>
            </a:pPr>
            <a:fld id="{228381DE-4586-4FF2-9EB9-BCA92FB40C98}" type="slidenum">
              <a:rPr lang="en-NZ" altLang="en-US"/>
              <a:pPr>
                <a:defRPr/>
              </a:pPr>
              <a:t>‹#›</a:t>
            </a:fld>
            <a:endParaRPr lang="en-NZ" altLang="en-US"/>
          </a:p>
        </p:txBody>
      </p:sp>
    </p:spTree>
    <p:extLst>
      <p:ext uri="{BB962C8B-B14F-4D97-AF65-F5344CB8AC3E}">
        <p14:creationId xmlns:p14="http://schemas.microsoft.com/office/powerpoint/2010/main" val="1060858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A426FD4-A9AA-2B42-5D77-CA7DD38B8D8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NZ" altLang="en-US"/>
          </a:p>
        </p:txBody>
      </p:sp>
      <p:sp>
        <p:nvSpPr>
          <p:cNvPr id="1027" name="Text Placeholder 2">
            <a:extLst>
              <a:ext uri="{FF2B5EF4-FFF2-40B4-BE49-F238E27FC236}">
                <a16:creationId xmlns:a16="http://schemas.microsoft.com/office/drawing/2014/main" id="{9703B0D4-E999-A3EF-A721-6E7FF58BCE5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NZ" altLang="en-US"/>
          </a:p>
        </p:txBody>
      </p:sp>
      <p:sp>
        <p:nvSpPr>
          <p:cNvPr id="4" name="Date Placeholder 3">
            <a:extLst>
              <a:ext uri="{FF2B5EF4-FFF2-40B4-BE49-F238E27FC236}">
                <a16:creationId xmlns:a16="http://schemas.microsoft.com/office/drawing/2014/main" id="{61B8F325-14AF-DA1B-CF9A-0AEAE8B6D38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E0FB9F8-D203-46DD-A72C-CFC5CCDF0F35}" type="datetimeFigureOut">
              <a:rPr lang="en-NZ"/>
              <a:pPr>
                <a:defRPr/>
              </a:pPr>
              <a:t>12/03/2025</a:t>
            </a:fld>
            <a:endParaRPr lang="en-NZ"/>
          </a:p>
        </p:txBody>
      </p:sp>
      <p:sp>
        <p:nvSpPr>
          <p:cNvPr id="5" name="Footer Placeholder 4">
            <a:extLst>
              <a:ext uri="{FF2B5EF4-FFF2-40B4-BE49-F238E27FC236}">
                <a16:creationId xmlns:a16="http://schemas.microsoft.com/office/drawing/2014/main" id="{D5A44845-D76B-5732-425F-580BE92A5A5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NZ"/>
          </a:p>
        </p:txBody>
      </p:sp>
      <p:sp>
        <p:nvSpPr>
          <p:cNvPr id="6" name="Slide Number Placeholder 5">
            <a:extLst>
              <a:ext uri="{FF2B5EF4-FFF2-40B4-BE49-F238E27FC236}">
                <a16:creationId xmlns:a16="http://schemas.microsoft.com/office/drawing/2014/main" id="{99921336-BB82-8415-9A5B-D7DCBA4D8E5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5FE191D6-1E61-4C5F-AA1A-73060F66930C}" type="slidenum">
              <a:rPr lang="en-NZ" altLang="en-US"/>
              <a:pPr>
                <a:defRPr/>
              </a:pPr>
              <a:t>‹#›</a:t>
            </a:fld>
            <a:endParaRPr lang="en-NZ"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charset="0"/>
        </a:defRPr>
      </a:lvl2pPr>
      <a:lvl3pPr algn="ctr" rtl="0" eaLnBrk="0" fontAlgn="base" hangingPunct="0">
        <a:spcBef>
          <a:spcPct val="0"/>
        </a:spcBef>
        <a:spcAft>
          <a:spcPct val="0"/>
        </a:spcAft>
        <a:defRPr sz="4400">
          <a:solidFill>
            <a:schemeClr val="tx1"/>
          </a:solidFill>
          <a:latin typeface="Calibri" charset="0"/>
        </a:defRPr>
      </a:lvl3pPr>
      <a:lvl4pPr algn="ctr" rtl="0" eaLnBrk="0" fontAlgn="base" hangingPunct="0">
        <a:spcBef>
          <a:spcPct val="0"/>
        </a:spcBef>
        <a:spcAft>
          <a:spcPct val="0"/>
        </a:spcAft>
        <a:defRPr sz="4400">
          <a:solidFill>
            <a:schemeClr val="tx1"/>
          </a:solidFill>
          <a:latin typeface="Calibri" charset="0"/>
        </a:defRPr>
      </a:lvl4pPr>
      <a:lvl5pPr algn="ctr" rtl="0" eaLnBrk="0" fontAlgn="base" hangingPunct="0">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0A399490-9158-CE37-70A8-F47C0547B825}"/>
              </a:ext>
            </a:extLst>
          </p:cNvPr>
          <p:cNvSpPr>
            <a:spLocks noGrp="1" noChangeArrowheads="1"/>
          </p:cNvSpPr>
          <p:nvPr>
            <p:ph type="ctrTitle"/>
          </p:nvPr>
        </p:nvSpPr>
        <p:spPr>
          <a:xfrm>
            <a:off x="685800" y="1412875"/>
            <a:ext cx="7772400" cy="2187575"/>
          </a:xfrm>
        </p:spPr>
        <p:txBody>
          <a:bodyPr/>
          <a:lstStyle/>
          <a:p>
            <a:pPr eaLnBrk="1" hangingPunct="1"/>
            <a:r>
              <a:rPr lang="en-NZ" altLang="en-US" dirty="0">
                <a:solidFill>
                  <a:srgbClr val="C00000"/>
                </a:solidFill>
              </a:rPr>
              <a:t>[Proposed Representative Body] </a:t>
            </a:r>
            <a:br>
              <a:rPr lang="en-NZ" altLang="en-US" dirty="0"/>
            </a:br>
            <a:r>
              <a:rPr lang="en-NZ" altLang="en-US" b="1" dirty="0">
                <a:solidFill>
                  <a:srgbClr val="C00000"/>
                </a:solidFill>
              </a:rPr>
              <a:t>Hapū Grouping Proposal for Treaty Settlement Negotiations</a:t>
            </a:r>
          </a:p>
        </p:txBody>
      </p:sp>
      <p:sp>
        <p:nvSpPr>
          <p:cNvPr id="3075" name="Subtitle 2">
            <a:extLst>
              <a:ext uri="{FF2B5EF4-FFF2-40B4-BE49-F238E27FC236}">
                <a16:creationId xmlns:a16="http://schemas.microsoft.com/office/drawing/2014/main" id="{BCA45A0D-C19C-CA2B-761E-330A113025DB}"/>
              </a:ext>
            </a:extLst>
          </p:cNvPr>
          <p:cNvSpPr>
            <a:spLocks noGrp="1" noChangeArrowheads="1"/>
          </p:cNvSpPr>
          <p:nvPr>
            <p:ph type="subTitle" idx="1"/>
          </p:nvPr>
        </p:nvSpPr>
        <p:spPr>
          <a:xfrm>
            <a:off x="1371600" y="4292600"/>
            <a:ext cx="6400800" cy="1346200"/>
          </a:xfrm>
        </p:spPr>
        <p:txBody>
          <a:bodyPr/>
          <a:lstStyle/>
          <a:p>
            <a:pPr eaLnBrk="1" hangingPunct="1"/>
            <a:r>
              <a:rPr lang="en-NZ" altLang="en-US" dirty="0">
                <a:solidFill>
                  <a:schemeClr val="tx1"/>
                </a:solidFill>
              </a:rPr>
              <a:t>Hapū hui </a:t>
            </a:r>
          </a:p>
          <a:p>
            <a:pPr eaLnBrk="1" hangingPunct="1"/>
            <a:r>
              <a:rPr lang="en-NZ" altLang="en-US" dirty="0">
                <a:solidFill>
                  <a:schemeClr val="tx1"/>
                </a:solidFill>
              </a:rPr>
              <a:t>[date] to [date]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494AFA3D-8ACE-D14F-A556-D359D42F4D0E}"/>
              </a:ext>
            </a:extLst>
          </p:cNvPr>
          <p:cNvSpPr>
            <a:spLocks noGrp="1" noChangeArrowheads="1"/>
          </p:cNvSpPr>
          <p:nvPr>
            <p:ph type="title"/>
          </p:nvPr>
        </p:nvSpPr>
        <p:spPr/>
        <p:txBody>
          <a:bodyPr/>
          <a:lstStyle/>
          <a:p>
            <a:pPr eaLnBrk="1" hangingPunct="1"/>
            <a:r>
              <a:rPr lang="en-US" altLang="en-US" b="1">
                <a:solidFill>
                  <a:srgbClr val="C00000"/>
                </a:solidFill>
              </a:rPr>
              <a:t>Structure and </a:t>
            </a:r>
            <a:r>
              <a:rPr lang="en-NZ" altLang="en-US" b="1">
                <a:solidFill>
                  <a:srgbClr val="C00000"/>
                </a:solidFill>
              </a:rPr>
              <a:t>Accountability</a:t>
            </a:r>
          </a:p>
        </p:txBody>
      </p:sp>
      <p:sp>
        <p:nvSpPr>
          <p:cNvPr id="9219" name="Content Placeholder 2">
            <a:extLst>
              <a:ext uri="{FF2B5EF4-FFF2-40B4-BE49-F238E27FC236}">
                <a16:creationId xmlns:a16="http://schemas.microsoft.com/office/drawing/2014/main" id="{58B6AAFD-2112-7DF7-406D-1A5191A9A705}"/>
              </a:ext>
            </a:extLst>
          </p:cNvPr>
          <p:cNvSpPr>
            <a:spLocks noGrp="1"/>
          </p:cNvSpPr>
          <p:nvPr>
            <p:ph idx="1"/>
          </p:nvPr>
        </p:nvSpPr>
        <p:spPr>
          <a:xfrm>
            <a:off x="250825" y="1417638"/>
            <a:ext cx="8713788" cy="4781550"/>
          </a:xfrm>
        </p:spPr>
        <p:txBody>
          <a:bodyPr/>
          <a:lstStyle/>
          <a:p>
            <a:pPr lvl="1" indent="-457200" algn="just" eaLnBrk="1" hangingPunct="1">
              <a:spcBef>
                <a:spcPts val="100"/>
              </a:spcBef>
              <a:buFont typeface="Arial" charset="0"/>
              <a:buChar char="•"/>
              <a:defRPr/>
            </a:pPr>
            <a:r>
              <a:rPr lang="en-US" sz="2400" dirty="0">
                <a:solidFill>
                  <a:srgbClr val="000000"/>
                </a:solidFill>
              </a:rPr>
              <a:t>The proposed representative body would be an [type of body]</a:t>
            </a:r>
            <a:endParaRPr lang="en-US" sz="2400" dirty="0">
              <a:solidFill>
                <a:srgbClr val="000000"/>
              </a:solidFill>
              <a:ea typeface="Calibri"/>
              <a:cs typeface="Calibri"/>
            </a:endParaRPr>
          </a:p>
          <a:p>
            <a:pPr lvl="1" indent="-457200" algn="just" eaLnBrk="1" hangingPunct="1">
              <a:spcBef>
                <a:spcPts val="100"/>
              </a:spcBef>
              <a:buFont typeface="Arial" charset="0"/>
              <a:buChar char="•"/>
              <a:defRPr/>
            </a:pPr>
            <a:endParaRPr lang="en-US" sz="2400" dirty="0">
              <a:solidFill>
                <a:srgbClr val="000000"/>
              </a:solidFill>
              <a:ea typeface="Calibri"/>
              <a:cs typeface="Calibri"/>
            </a:endParaRPr>
          </a:p>
          <a:p>
            <a:pPr lvl="1" indent="-457200" algn="just" eaLnBrk="1" hangingPunct="1">
              <a:spcBef>
                <a:spcPts val="100"/>
              </a:spcBef>
              <a:buFont typeface="Arial" charset="0"/>
              <a:buChar char="•"/>
              <a:defRPr/>
            </a:pPr>
            <a:r>
              <a:rPr lang="en-US" sz="2400" dirty="0">
                <a:solidFill>
                  <a:srgbClr val="000000"/>
                </a:solidFill>
              </a:rPr>
              <a:t>The decision making process would be [x process]</a:t>
            </a:r>
            <a:endParaRPr lang="en-US" sz="2400" dirty="0">
              <a:solidFill>
                <a:srgbClr val="000000"/>
              </a:solidFill>
              <a:ea typeface="Calibri"/>
              <a:cs typeface="Calibri"/>
            </a:endParaRPr>
          </a:p>
          <a:p>
            <a:pPr lvl="1" indent="-457200" algn="just" eaLnBrk="1" hangingPunct="1">
              <a:spcBef>
                <a:spcPts val="100"/>
              </a:spcBef>
              <a:buFont typeface="Arial" charset="0"/>
              <a:buChar char="•"/>
              <a:defRPr/>
            </a:pPr>
            <a:endParaRPr lang="en-US" sz="2400" dirty="0">
              <a:solidFill>
                <a:srgbClr val="000000"/>
              </a:solidFill>
            </a:endParaRPr>
          </a:p>
          <a:p>
            <a:pPr lvl="1" indent="-457200" algn="just" eaLnBrk="1" hangingPunct="1">
              <a:spcBef>
                <a:spcPts val="100"/>
              </a:spcBef>
              <a:buFont typeface="Arial" charset="0"/>
              <a:buChar char="•"/>
              <a:defRPr/>
            </a:pPr>
            <a:r>
              <a:rPr lang="en-US" sz="2400" dirty="0">
                <a:solidFill>
                  <a:srgbClr val="000000"/>
                </a:solidFill>
              </a:rPr>
              <a:t>The proposed representatives would be appointed through [x process]</a:t>
            </a:r>
          </a:p>
          <a:p>
            <a:pPr lvl="1" indent="-457200" algn="just" eaLnBrk="1" hangingPunct="1">
              <a:spcBef>
                <a:spcPts val="100"/>
              </a:spcBef>
              <a:buFont typeface="Arial" charset="0"/>
              <a:buChar char="•"/>
              <a:defRPr/>
            </a:pPr>
            <a:endParaRPr lang="en-US" sz="2400" dirty="0">
              <a:solidFill>
                <a:srgbClr val="000000"/>
              </a:solidFill>
            </a:endParaRPr>
          </a:p>
          <a:p>
            <a:pPr lvl="1" indent="-457200" algn="just" eaLnBrk="1" hangingPunct="1">
              <a:spcBef>
                <a:spcPts val="100"/>
              </a:spcBef>
              <a:buFont typeface="Arial" charset="0"/>
              <a:buChar char="•"/>
              <a:defRPr/>
            </a:pPr>
            <a:r>
              <a:rPr lang="en-US" sz="2400" dirty="0">
                <a:solidFill>
                  <a:srgbClr val="000000"/>
                </a:solidFill>
              </a:rPr>
              <a:t>The proposed representatives could be removed by [x process]</a:t>
            </a:r>
          </a:p>
          <a:p>
            <a:pPr marL="285750" lvl="1" indent="0" algn="just" eaLnBrk="1" hangingPunct="1">
              <a:spcBef>
                <a:spcPts val="100"/>
              </a:spcBef>
              <a:buNone/>
              <a:defRPr/>
            </a:pPr>
            <a:endParaRPr lang="en-US" sz="2400" dirty="0">
              <a:solidFill>
                <a:srgbClr val="000000"/>
              </a:solidFill>
            </a:endParaRPr>
          </a:p>
          <a:p>
            <a:pPr lvl="1" eaLnBrk="1" fontAlgn="auto" hangingPunct="1">
              <a:lnSpc>
                <a:spcPct val="80000"/>
              </a:lnSpc>
              <a:spcAft>
                <a:spcPts val="0"/>
              </a:spcAft>
              <a:defRPr/>
            </a:pPr>
            <a:endParaRPr lang="en-US" sz="1800" dirty="0"/>
          </a:p>
          <a:p>
            <a:pPr lvl="1" indent="-457200" algn="just" eaLnBrk="1" hangingPunct="1">
              <a:spcBef>
                <a:spcPts val="100"/>
              </a:spcBef>
              <a:buFont typeface="Arial" charset="0"/>
              <a:buChar char="•"/>
              <a:defRPr/>
            </a:pPr>
            <a:endParaRPr lang="en-US" sz="2400" dirty="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56BAB619-D31D-2871-1479-FBBE4A0E6EA3}"/>
              </a:ext>
            </a:extLst>
          </p:cNvPr>
          <p:cNvSpPr>
            <a:spLocks noGrp="1" noChangeArrowheads="1"/>
          </p:cNvSpPr>
          <p:nvPr>
            <p:ph type="title"/>
          </p:nvPr>
        </p:nvSpPr>
        <p:spPr/>
        <p:txBody>
          <a:bodyPr/>
          <a:lstStyle/>
          <a:p>
            <a:pPr eaLnBrk="1" hangingPunct="1"/>
            <a:r>
              <a:rPr lang="en-US" altLang="en-US" b="1">
                <a:solidFill>
                  <a:srgbClr val="C00000"/>
                </a:solidFill>
              </a:rPr>
              <a:t>Structure and </a:t>
            </a:r>
            <a:r>
              <a:rPr lang="en-NZ" altLang="en-US" b="1">
                <a:solidFill>
                  <a:srgbClr val="C00000"/>
                </a:solidFill>
              </a:rPr>
              <a:t>Accountability</a:t>
            </a:r>
            <a:endParaRPr lang="en-NZ" altLang="en-US" b="1"/>
          </a:p>
        </p:txBody>
      </p:sp>
      <p:sp>
        <p:nvSpPr>
          <p:cNvPr id="3" name="Content Placeholder 2">
            <a:extLst>
              <a:ext uri="{FF2B5EF4-FFF2-40B4-BE49-F238E27FC236}">
                <a16:creationId xmlns:a16="http://schemas.microsoft.com/office/drawing/2014/main" id="{255C0D73-8EBD-5032-8B07-E159BA5C87EF}"/>
              </a:ext>
            </a:extLst>
          </p:cNvPr>
          <p:cNvSpPr>
            <a:spLocks noGrp="1"/>
          </p:cNvSpPr>
          <p:nvPr>
            <p:ph idx="1"/>
          </p:nvPr>
        </p:nvSpPr>
        <p:spPr/>
        <p:txBody>
          <a:bodyPr/>
          <a:lstStyle/>
          <a:p>
            <a:pPr lvl="1" indent="-457200" algn="just" eaLnBrk="1" hangingPunct="1">
              <a:spcBef>
                <a:spcPts val="100"/>
              </a:spcBef>
              <a:buFont typeface="Arial" charset="0"/>
              <a:buChar char="•"/>
              <a:defRPr/>
            </a:pPr>
            <a:r>
              <a:rPr lang="en-US" sz="2400" dirty="0">
                <a:solidFill>
                  <a:srgbClr val="000000"/>
                </a:solidFill>
              </a:rPr>
              <a:t>The [representative body] will report back to the [hapū grouping] through: [list]</a:t>
            </a:r>
          </a:p>
          <a:p>
            <a:pPr lvl="1" eaLnBrk="1" fontAlgn="auto" hangingPunct="1">
              <a:lnSpc>
                <a:spcPct val="80000"/>
              </a:lnSpc>
              <a:spcAft>
                <a:spcPts val="0"/>
              </a:spcAft>
              <a:defRPr/>
            </a:pPr>
            <a:r>
              <a:rPr lang="en-US" sz="2400" dirty="0"/>
              <a:t>[</a:t>
            </a:r>
            <a:r>
              <a:rPr lang="en-US" sz="2400" dirty="0" err="1"/>
              <a:t>eg</a:t>
            </a:r>
            <a:r>
              <a:rPr lang="en-US" sz="2400" dirty="0"/>
              <a:t>. </a:t>
            </a:r>
            <a:r>
              <a:rPr lang="en-US" sz="2400" dirty="0" err="1"/>
              <a:t>Hui</a:t>
            </a:r>
            <a:r>
              <a:rPr lang="en-US" sz="2400" dirty="0"/>
              <a:t>-a-</a:t>
            </a:r>
            <a:r>
              <a:rPr lang="en-US" sz="2400" dirty="0" err="1"/>
              <a:t>iwi</a:t>
            </a:r>
            <a:r>
              <a:rPr lang="en-US" sz="2400" dirty="0"/>
              <a:t>] </a:t>
            </a:r>
          </a:p>
          <a:p>
            <a:pPr lvl="1" eaLnBrk="1" fontAlgn="auto" hangingPunct="1">
              <a:lnSpc>
                <a:spcPct val="80000"/>
              </a:lnSpc>
              <a:spcAft>
                <a:spcPts val="0"/>
              </a:spcAft>
              <a:defRPr/>
            </a:pPr>
            <a:r>
              <a:rPr lang="en-US" sz="2400" dirty="0"/>
              <a:t>[</a:t>
            </a:r>
            <a:r>
              <a:rPr lang="en-US" sz="2400" dirty="0" err="1"/>
              <a:t>eg</a:t>
            </a:r>
            <a:r>
              <a:rPr lang="en-US" sz="2400" dirty="0"/>
              <a:t>. AGM]</a:t>
            </a:r>
          </a:p>
          <a:p>
            <a:pPr lvl="1" eaLnBrk="1" fontAlgn="auto" hangingPunct="1">
              <a:lnSpc>
                <a:spcPct val="80000"/>
              </a:lnSpc>
              <a:spcAft>
                <a:spcPts val="0"/>
              </a:spcAft>
              <a:defRPr/>
            </a:pPr>
            <a:r>
              <a:rPr lang="en-US" sz="2400" dirty="0"/>
              <a:t>[</a:t>
            </a:r>
            <a:r>
              <a:rPr lang="en-US" sz="2400" dirty="0" err="1"/>
              <a:t>eg</a:t>
            </a:r>
            <a:r>
              <a:rPr lang="en-US" sz="2400" dirty="0"/>
              <a:t>. </a:t>
            </a:r>
            <a:r>
              <a:rPr lang="en-US" sz="2400" dirty="0" err="1"/>
              <a:t>Marae</a:t>
            </a:r>
            <a:r>
              <a:rPr lang="en-US" sz="2400" dirty="0"/>
              <a:t> meetings]</a:t>
            </a:r>
          </a:p>
          <a:p>
            <a:pPr lvl="1" eaLnBrk="1" fontAlgn="auto" hangingPunct="1">
              <a:lnSpc>
                <a:spcPct val="80000"/>
              </a:lnSpc>
              <a:spcAft>
                <a:spcPts val="0"/>
              </a:spcAft>
              <a:defRPr/>
            </a:pPr>
            <a:r>
              <a:rPr lang="en-US" sz="2400" dirty="0"/>
              <a:t>[</a:t>
            </a:r>
            <a:r>
              <a:rPr lang="en-US" sz="2400" dirty="0" err="1"/>
              <a:t>eg</a:t>
            </a:r>
            <a:r>
              <a:rPr lang="en-US" sz="2400" dirty="0"/>
              <a:t>. </a:t>
            </a:r>
            <a:r>
              <a:rPr lang="en-US" sz="2400" dirty="0" err="1"/>
              <a:t>Panui</a:t>
            </a:r>
            <a:r>
              <a:rPr lang="en-US" sz="2400" dirty="0"/>
              <a:t>/news-letters/website]</a:t>
            </a:r>
            <a:endParaRPr lang="en-US" sz="2400" dirty="0">
              <a:solidFill>
                <a:srgbClr val="000000"/>
              </a:solidFill>
            </a:endParaRPr>
          </a:p>
          <a:p>
            <a:pPr eaLnBrk="1" hangingPunct="1">
              <a:buFont typeface="Arial" charset="0"/>
              <a:buChar char="•"/>
              <a:defRPr/>
            </a:pPr>
            <a:endParaRPr lang="en-N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C5FA020B-D2CC-9BE9-B2D2-C284B312FB74}"/>
              </a:ext>
            </a:extLst>
          </p:cNvPr>
          <p:cNvSpPr>
            <a:spLocks noGrp="1" noChangeArrowheads="1"/>
          </p:cNvSpPr>
          <p:nvPr>
            <p:ph type="title"/>
          </p:nvPr>
        </p:nvSpPr>
        <p:spPr/>
        <p:txBody>
          <a:bodyPr/>
          <a:lstStyle/>
          <a:p>
            <a:r>
              <a:rPr lang="mi-NZ" altLang="en-US" b="1">
                <a:solidFill>
                  <a:srgbClr val="C00000"/>
                </a:solidFill>
              </a:rPr>
              <a:t>What happens next?</a:t>
            </a:r>
            <a:endParaRPr lang="en-NZ" altLang="en-US" b="1">
              <a:solidFill>
                <a:srgbClr val="C00000"/>
              </a:solidFill>
            </a:endParaRPr>
          </a:p>
        </p:txBody>
      </p:sp>
      <p:sp>
        <p:nvSpPr>
          <p:cNvPr id="3" name="Content Placeholder 2">
            <a:extLst>
              <a:ext uri="{FF2B5EF4-FFF2-40B4-BE49-F238E27FC236}">
                <a16:creationId xmlns:a16="http://schemas.microsoft.com/office/drawing/2014/main" id="{C41F9F2E-E43D-2492-2E50-721115C650E3}"/>
              </a:ext>
            </a:extLst>
          </p:cNvPr>
          <p:cNvSpPr>
            <a:spLocks noGrp="1"/>
          </p:cNvSpPr>
          <p:nvPr>
            <p:ph idx="1"/>
          </p:nvPr>
        </p:nvSpPr>
        <p:spPr>
          <a:xfrm>
            <a:off x="457200" y="1397000"/>
            <a:ext cx="8229600" cy="4525963"/>
          </a:xfrm>
        </p:spPr>
        <p:txBody>
          <a:bodyPr/>
          <a:lstStyle/>
          <a:p>
            <a:pPr>
              <a:defRPr/>
            </a:pPr>
            <a:r>
              <a:rPr lang="mi-NZ" sz="2000" dirty="0"/>
              <a:t>We </a:t>
            </a:r>
            <a:r>
              <a:rPr lang="mi-NZ" sz="2000" dirty="0" err="1"/>
              <a:t>submit</a:t>
            </a:r>
            <a:r>
              <a:rPr lang="mi-NZ" sz="2000" dirty="0"/>
              <a:t> a hapū </a:t>
            </a:r>
            <a:r>
              <a:rPr lang="mi-NZ" sz="2000" dirty="0" err="1"/>
              <a:t>grouping</a:t>
            </a:r>
            <a:r>
              <a:rPr lang="mi-NZ" sz="2000" dirty="0"/>
              <a:t> </a:t>
            </a:r>
            <a:r>
              <a:rPr lang="mi-NZ" sz="2000" dirty="0" err="1"/>
              <a:t>proposal</a:t>
            </a:r>
            <a:r>
              <a:rPr lang="mi-NZ" sz="2000" dirty="0"/>
              <a:t>.</a:t>
            </a:r>
          </a:p>
          <a:p>
            <a:pPr>
              <a:defRPr/>
            </a:pPr>
            <a:r>
              <a:rPr lang="mi-NZ" sz="2000" dirty="0" err="1"/>
              <a:t>The</a:t>
            </a:r>
            <a:r>
              <a:rPr lang="mi-NZ" sz="2000" dirty="0"/>
              <a:t> </a:t>
            </a:r>
            <a:r>
              <a:rPr lang="mi-NZ" sz="2000" dirty="0" err="1"/>
              <a:t>Minister</a:t>
            </a:r>
            <a:r>
              <a:rPr lang="mi-NZ" sz="2000" dirty="0"/>
              <a:t> </a:t>
            </a:r>
            <a:r>
              <a:rPr lang="mi-NZ" sz="2000" dirty="0" err="1"/>
              <a:t>decides</a:t>
            </a:r>
            <a:r>
              <a:rPr lang="mi-NZ" sz="2000" dirty="0"/>
              <a:t> </a:t>
            </a:r>
            <a:r>
              <a:rPr lang="mi-NZ" sz="2000" dirty="0" err="1"/>
              <a:t>if</a:t>
            </a:r>
            <a:r>
              <a:rPr lang="mi-NZ" sz="2000" dirty="0"/>
              <a:t> </a:t>
            </a:r>
            <a:r>
              <a:rPr lang="mi-NZ" sz="2000" dirty="0" err="1"/>
              <a:t>our</a:t>
            </a:r>
            <a:r>
              <a:rPr lang="mi-NZ" sz="2000" dirty="0"/>
              <a:t> </a:t>
            </a:r>
            <a:r>
              <a:rPr lang="mi-NZ" sz="2000" dirty="0" err="1"/>
              <a:t>proposal</a:t>
            </a:r>
            <a:r>
              <a:rPr lang="mi-NZ" sz="2000" dirty="0"/>
              <a:t> </a:t>
            </a:r>
            <a:r>
              <a:rPr lang="mi-NZ" sz="2000" dirty="0" err="1"/>
              <a:t>is</a:t>
            </a:r>
            <a:r>
              <a:rPr lang="mi-NZ" sz="2000" dirty="0"/>
              <a:t> </a:t>
            </a:r>
            <a:r>
              <a:rPr lang="mi-NZ" sz="2000" dirty="0" err="1"/>
              <a:t>confirmed</a:t>
            </a:r>
            <a:r>
              <a:rPr lang="mi-NZ" sz="2000" dirty="0"/>
              <a:t>.</a:t>
            </a:r>
          </a:p>
          <a:p>
            <a:pPr>
              <a:defRPr/>
            </a:pPr>
            <a:r>
              <a:rPr lang="mi-NZ" sz="2000" dirty="0" err="1"/>
              <a:t>If</a:t>
            </a:r>
            <a:r>
              <a:rPr lang="mi-NZ" sz="2000" dirty="0"/>
              <a:t> </a:t>
            </a:r>
            <a:r>
              <a:rPr lang="mi-NZ" sz="2000" dirty="0" err="1"/>
              <a:t>it</a:t>
            </a:r>
            <a:r>
              <a:rPr lang="mi-NZ" sz="2000" dirty="0"/>
              <a:t> </a:t>
            </a:r>
            <a:r>
              <a:rPr lang="mi-NZ" sz="2000" dirty="0" err="1"/>
              <a:t>is</a:t>
            </a:r>
            <a:r>
              <a:rPr lang="mi-NZ" sz="2000" dirty="0"/>
              <a:t> </a:t>
            </a:r>
            <a:r>
              <a:rPr lang="mi-NZ" sz="2000" dirty="0" err="1"/>
              <a:t>confirmed</a:t>
            </a:r>
            <a:r>
              <a:rPr lang="mi-NZ" sz="2000" dirty="0"/>
              <a:t>, we </a:t>
            </a:r>
            <a:r>
              <a:rPr lang="mi-NZ" sz="2000" dirty="0" err="1"/>
              <a:t>can</a:t>
            </a:r>
            <a:r>
              <a:rPr lang="mi-NZ" sz="2000" dirty="0"/>
              <a:t> </a:t>
            </a:r>
            <a:r>
              <a:rPr lang="mi-NZ" sz="2000" dirty="0" err="1"/>
              <a:t>seek</a:t>
            </a:r>
            <a:r>
              <a:rPr lang="mi-NZ" sz="2000" dirty="0"/>
              <a:t> </a:t>
            </a:r>
            <a:r>
              <a:rPr lang="mi-NZ" sz="2000" dirty="0" err="1"/>
              <a:t>claimant</a:t>
            </a:r>
            <a:r>
              <a:rPr lang="mi-NZ" sz="2000" dirty="0"/>
              <a:t> </a:t>
            </a:r>
            <a:r>
              <a:rPr lang="mi-NZ" sz="2000" dirty="0" err="1"/>
              <a:t>funding</a:t>
            </a:r>
            <a:r>
              <a:rPr lang="mi-NZ" sz="2000" dirty="0"/>
              <a:t> to reach a mandate.</a:t>
            </a:r>
          </a:p>
          <a:p>
            <a:pPr>
              <a:defRPr/>
            </a:pPr>
            <a:r>
              <a:rPr lang="mi-NZ" sz="2000" dirty="0"/>
              <a:t>To reach a mandate, we will:</a:t>
            </a:r>
          </a:p>
          <a:p>
            <a:pPr lvl="1">
              <a:defRPr/>
            </a:pPr>
            <a:r>
              <a:rPr lang="mi-NZ" sz="1800" dirty="0"/>
              <a:t>write a mandate strategy </a:t>
            </a:r>
            <a:r>
              <a:rPr lang="mi-NZ" sz="1800" dirty="0" err="1"/>
              <a:t>which</a:t>
            </a:r>
            <a:r>
              <a:rPr lang="mi-NZ" sz="1800" dirty="0"/>
              <a:t> </a:t>
            </a:r>
            <a:r>
              <a:rPr lang="mi-NZ" sz="1800" dirty="0" err="1"/>
              <a:t>you</a:t>
            </a:r>
            <a:r>
              <a:rPr lang="mi-NZ" sz="1800" dirty="0"/>
              <a:t> </a:t>
            </a:r>
            <a:r>
              <a:rPr lang="mi-NZ" sz="1800" dirty="0" err="1"/>
              <a:t>can</a:t>
            </a:r>
            <a:r>
              <a:rPr lang="mi-NZ" sz="1800" dirty="0"/>
              <a:t> </a:t>
            </a:r>
            <a:r>
              <a:rPr lang="mi-NZ" sz="1800" dirty="0" err="1"/>
              <a:t>all</a:t>
            </a:r>
            <a:r>
              <a:rPr lang="mi-NZ" sz="1800" dirty="0"/>
              <a:t> </a:t>
            </a:r>
            <a:r>
              <a:rPr lang="mi-NZ" sz="1800" dirty="0" err="1"/>
              <a:t>feedback</a:t>
            </a:r>
            <a:r>
              <a:rPr lang="mi-NZ" sz="1800" dirty="0"/>
              <a:t> </a:t>
            </a:r>
            <a:r>
              <a:rPr lang="mi-NZ" sz="1800" dirty="0" err="1"/>
              <a:t>on</a:t>
            </a:r>
            <a:r>
              <a:rPr lang="mi-NZ" sz="1800" dirty="0"/>
              <a:t>,</a:t>
            </a:r>
          </a:p>
          <a:p>
            <a:pPr lvl="1">
              <a:defRPr/>
            </a:pPr>
            <a:r>
              <a:rPr lang="mi-NZ" sz="1800" dirty="0" err="1"/>
              <a:t>run</a:t>
            </a:r>
            <a:r>
              <a:rPr lang="mi-NZ" sz="1800" dirty="0"/>
              <a:t> a </a:t>
            </a:r>
            <a:r>
              <a:rPr lang="mi-NZ" sz="1800" dirty="0" err="1"/>
              <a:t>series</a:t>
            </a:r>
            <a:r>
              <a:rPr lang="mi-NZ" sz="1800" dirty="0"/>
              <a:t> </a:t>
            </a:r>
            <a:r>
              <a:rPr lang="mi-NZ" sz="1800" dirty="0" err="1"/>
              <a:t>of</a:t>
            </a:r>
            <a:r>
              <a:rPr lang="mi-NZ" sz="1800" dirty="0"/>
              <a:t> </a:t>
            </a:r>
            <a:r>
              <a:rPr lang="mi-NZ" sz="1800" dirty="0" err="1"/>
              <a:t>information</a:t>
            </a:r>
            <a:r>
              <a:rPr lang="mi-NZ" sz="1800" dirty="0"/>
              <a:t> hui </a:t>
            </a:r>
            <a:r>
              <a:rPr lang="mi-NZ" sz="1800" dirty="0" err="1"/>
              <a:t>about</a:t>
            </a:r>
            <a:r>
              <a:rPr lang="mi-NZ" sz="1800" dirty="0"/>
              <a:t> </a:t>
            </a:r>
            <a:r>
              <a:rPr lang="mi-NZ" sz="1800" dirty="0" err="1"/>
              <a:t>our</a:t>
            </a:r>
            <a:r>
              <a:rPr lang="mi-NZ" sz="1800" dirty="0"/>
              <a:t> </a:t>
            </a:r>
            <a:r>
              <a:rPr lang="mi-NZ" sz="1800" dirty="0" err="1"/>
              <a:t>proposed</a:t>
            </a:r>
            <a:r>
              <a:rPr lang="mi-NZ" sz="1800" dirty="0"/>
              <a:t> </a:t>
            </a:r>
            <a:r>
              <a:rPr lang="mi-NZ" sz="1800" dirty="0" err="1"/>
              <a:t>mandated</a:t>
            </a:r>
            <a:r>
              <a:rPr lang="mi-NZ" sz="1800" dirty="0"/>
              <a:t> </a:t>
            </a:r>
            <a:r>
              <a:rPr lang="mi-NZ" sz="1800" dirty="0" err="1"/>
              <a:t>entity</a:t>
            </a:r>
            <a:r>
              <a:rPr lang="mi-NZ" sz="1800" dirty="0"/>
              <a:t>,</a:t>
            </a:r>
          </a:p>
          <a:p>
            <a:pPr lvl="1">
              <a:defRPr/>
            </a:pPr>
            <a:r>
              <a:rPr lang="mi-NZ" sz="1800" dirty="0" err="1"/>
              <a:t>run</a:t>
            </a:r>
            <a:r>
              <a:rPr lang="mi-NZ" sz="1800" dirty="0"/>
              <a:t> a </a:t>
            </a:r>
            <a:r>
              <a:rPr lang="mi-NZ" sz="1800" dirty="0" err="1"/>
              <a:t>formal</a:t>
            </a:r>
            <a:r>
              <a:rPr lang="mi-NZ" sz="1800" dirty="0"/>
              <a:t> </a:t>
            </a:r>
            <a:r>
              <a:rPr lang="mi-NZ" sz="1800" dirty="0" err="1"/>
              <a:t>voting</a:t>
            </a:r>
            <a:r>
              <a:rPr lang="mi-NZ" sz="1800" dirty="0"/>
              <a:t> </a:t>
            </a:r>
            <a:r>
              <a:rPr lang="mi-NZ" sz="1800" dirty="0" err="1"/>
              <a:t>process</a:t>
            </a:r>
            <a:r>
              <a:rPr lang="mi-NZ" sz="1800" dirty="0"/>
              <a:t> </a:t>
            </a:r>
            <a:r>
              <a:rPr lang="mi-NZ" sz="1800" dirty="0" err="1"/>
              <a:t>to</a:t>
            </a:r>
            <a:r>
              <a:rPr lang="mi-NZ" sz="1800" dirty="0"/>
              <a:t> </a:t>
            </a:r>
            <a:r>
              <a:rPr lang="mi-NZ" sz="1800" dirty="0" err="1"/>
              <a:t>test</a:t>
            </a:r>
            <a:r>
              <a:rPr lang="mi-NZ" sz="1800" dirty="0"/>
              <a:t> </a:t>
            </a:r>
            <a:r>
              <a:rPr lang="mi-NZ" sz="1800" dirty="0" err="1"/>
              <a:t>if</a:t>
            </a:r>
            <a:r>
              <a:rPr lang="mi-NZ" sz="1800" dirty="0"/>
              <a:t> </a:t>
            </a:r>
            <a:r>
              <a:rPr lang="mi-NZ" sz="1800" dirty="0" err="1"/>
              <a:t>you</a:t>
            </a:r>
            <a:r>
              <a:rPr lang="mi-NZ" sz="1800" dirty="0"/>
              <a:t> </a:t>
            </a:r>
            <a:r>
              <a:rPr lang="mi-NZ" sz="1800" dirty="0" err="1"/>
              <a:t>have</a:t>
            </a:r>
            <a:r>
              <a:rPr lang="mi-NZ" sz="1800" dirty="0"/>
              <a:t> </a:t>
            </a:r>
            <a:r>
              <a:rPr lang="mi-NZ" sz="1800" dirty="0" err="1"/>
              <a:t>given</a:t>
            </a:r>
            <a:r>
              <a:rPr lang="mi-NZ" sz="1800" dirty="0"/>
              <a:t> </a:t>
            </a:r>
            <a:r>
              <a:rPr lang="mi-NZ" sz="1800" dirty="0" err="1"/>
              <a:t>us</a:t>
            </a:r>
            <a:r>
              <a:rPr lang="mi-NZ" sz="1800" dirty="0"/>
              <a:t> a </a:t>
            </a:r>
            <a:r>
              <a:rPr lang="mi-NZ" sz="1800" dirty="0" err="1"/>
              <a:t>mandate</a:t>
            </a:r>
            <a:r>
              <a:rPr lang="mi-NZ" sz="1800" dirty="0"/>
              <a:t> </a:t>
            </a:r>
            <a:r>
              <a:rPr lang="mi-NZ" sz="1800" dirty="0" err="1"/>
              <a:t>to</a:t>
            </a:r>
            <a:r>
              <a:rPr lang="mi-NZ" sz="1800" dirty="0"/>
              <a:t> </a:t>
            </a:r>
            <a:r>
              <a:rPr lang="mi-NZ" sz="1800" dirty="0" err="1"/>
              <a:t>proceed</a:t>
            </a:r>
            <a:r>
              <a:rPr lang="mi-NZ" sz="1800" dirty="0"/>
              <a:t>,</a:t>
            </a:r>
          </a:p>
          <a:p>
            <a:pPr lvl="1">
              <a:defRPr/>
            </a:pPr>
            <a:r>
              <a:rPr lang="mi-NZ" sz="1800" dirty="0"/>
              <a:t>write a </a:t>
            </a:r>
            <a:r>
              <a:rPr lang="mi-NZ" sz="1800" dirty="0" err="1"/>
              <a:t>deed</a:t>
            </a:r>
            <a:r>
              <a:rPr lang="mi-NZ" sz="1800" dirty="0"/>
              <a:t> </a:t>
            </a:r>
            <a:r>
              <a:rPr lang="mi-NZ" sz="1800" dirty="0" err="1"/>
              <a:t>of</a:t>
            </a:r>
            <a:r>
              <a:rPr lang="mi-NZ" sz="1800" dirty="0"/>
              <a:t> </a:t>
            </a:r>
            <a:r>
              <a:rPr lang="mi-NZ" sz="1800" dirty="0" err="1"/>
              <a:t>mandate</a:t>
            </a:r>
            <a:r>
              <a:rPr lang="mi-NZ" sz="1800" dirty="0"/>
              <a:t>, </a:t>
            </a:r>
            <a:r>
              <a:rPr lang="mi-NZ" sz="1800" dirty="0" err="1"/>
              <a:t>formalising</a:t>
            </a:r>
            <a:r>
              <a:rPr lang="mi-NZ" sz="1800" dirty="0"/>
              <a:t> </a:t>
            </a:r>
            <a:r>
              <a:rPr lang="mi-NZ" sz="1800" dirty="0" err="1"/>
              <a:t>our</a:t>
            </a:r>
            <a:r>
              <a:rPr lang="mi-NZ" sz="1800" dirty="0"/>
              <a:t> </a:t>
            </a:r>
            <a:r>
              <a:rPr lang="mi-NZ" sz="1800" dirty="0" err="1"/>
              <a:t>structure</a:t>
            </a:r>
            <a:r>
              <a:rPr lang="mi-NZ" sz="1800" dirty="0"/>
              <a:t>, </a:t>
            </a:r>
            <a:r>
              <a:rPr lang="mi-NZ" sz="1800" dirty="0" err="1"/>
              <a:t>which</a:t>
            </a:r>
            <a:r>
              <a:rPr lang="mi-NZ" sz="1800" dirty="0"/>
              <a:t> </a:t>
            </a:r>
            <a:r>
              <a:rPr lang="mi-NZ" sz="1800" dirty="0" err="1"/>
              <a:t>you</a:t>
            </a:r>
            <a:r>
              <a:rPr lang="mi-NZ" sz="1800" dirty="0"/>
              <a:t> </a:t>
            </a:r>
            <a:r>
              <a:rPr lang="mi-NZ" sz="1800" dirty="0" err="1"/>
              <a:t>can</a:t>
            </a:r>
            <a:r>
              <a:rPr lang="mi-NZ" sz="1800" dirty="0"/>
              <a:t> </a:t>
            </a:r>
            <a:r>
              <a:rPr lang="mi-NZ" sz="1800" dirty="0" err="1"/>
              <a:t>all</a:t>
            </a:r>
            <a:r>
              <a:rPr lang="mi-NZ" sz="1800" dirty="0"/>
              <a:t> </a:t>
            </a:r>
            <a:r>
              <a:rPr lang="mi-NZ" sz="1800" dirty="0" err="1"/>
              <a:t>feedback</a:t>
            </a:r>
            <a:r>
              <a:rPr lang="mi-NZ" sz="1800" dirty="0"/>
              <a:t> </a:t>
            </a:r>
            <a:r>
              <a:rPr lang="mi-NZ" sz="1800" dirty="0" err="1"/>
              <a:t>on</a:t>
            </a:r>
            <a:r>
              <a:rPr lang="mi-NZ" sz="1800"/>
              <a:t>, and</a:t>
            </a:r>
            <a:endParaRPr lang="mi-NZ" sz="1800" dirty="0"/>
          </a:p>
          <a:p>
            <a:pPr lvl="1">
              <a:defRPr/>
            </a:pPr>
            <a:r>
              <a:rPr lang="mi-NZ" sz="1800" dirty="0" err="1"/>
              <a:t>continue</a:t>
            </a:r>
            <a:r>
              <a:rPr lang="mi-NZ" sz="1800" dirty="0"/>
              <a:t> </a:t>
            </a:r>
            <a:r>
              <a:rPr lang="mi-NZ" sz="1800" dirty="0" err="1"/>
              <a:t>engaging</a:t>
            </a:r>
            <a:r>
              <a:rPr lang="mi-NZ" sz="1800" dirty="0"/>
              <a:t> </a:t>
            </a:r>
            <a:r>
              <a:rPr lang="mi-NZ" sz="1800" dirty="0" err="1"/>
              <a:t>with</a:t>
            </a:r>
            <a:r>
              <a:rPr lang="mi-NZ" sz="1800" dirty="0"/>
              <a:t> </a:t>
            </a:r>
            <a:r>
              <a:rPr lang="mi-NZ" sz="1800" dirty="0" err="1"/>
              <a:t>the</a:t>
            </a:r>
            <a:r>
              <a:rPr lang="mi-NZ" sz="1800" dirty="0"/>
              <a:t> </a:t>
            </a:r>
            <a:r>
              <a:rPr lang="mi-NZ" sz="1800" dirty="0" err="1"/>
              <a:t>Crown</a:t>
            </a:r>
            <a:r>
              <a:rPr lang="mi-NZ" sz="1800" dirty="0"/>
              <a:t>.</a:t>
            </a:r>
            <a:endParaRPr lang="en-NZ" sz="1800" dirty="0"/>
          </a:p>
          <a:p>
            <a:pPr marL="342900" lvl="1" indent="-342900">
              <a:buFont typeface="Arial" panose="020B0604020202020204" pitchFamily="34" charset="0"/>
              <a:buChar char="•"/>
              <a:defRPr/>
            </a:pPr>
            <a:r>
              <a:rPr lang="en-NZ" sz="2000" dirty="0"/>
              <a:t>You, our claimant community, decide if we have a mandate to proceed, not the Crown. The Crown will decide if it recognises the mandate that you give for the purpose of Treaty settlement.</a:t>
            </a:r>
            <a:endParaRPr lang="mi-NZ"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714041D-B0BA-555C-F4B3-884306E81A67}"/>
              </a:ext>
            </a:extLst>
          </p:cNvPr>
          <p:cNvSpPr>
            <a:spLocks noGrp="1" noChangeArrowheads="1"/>
          </p:cNvSpPr>
          <p:nvPr>
            <p:ph type="title"/>
          </p:nvPr>
        </p:nvSpPr>
        <p:spPr/>
        <p:txBody>
          <a:bodyPr/>
          <a:lstStyle/>
          <a:p>
            <a:pPr eaLnBrk="1" hangingPunct="1"/>
            <a:r>
              <a:rPr lang="en-US" altLang="en-US" b="1">
                <a:solidFill>
                  <a:srgbClr val="C00000"/>
                </a:solidFill>
              </a:rPr>
              <a:t>The mandate process</a:t>
            </a:r>
            <a:endParaRPr lang="en-NZ" altLang="en-US" b="1">
              <a:solidFill>
                <a:srgbClr val="C00000"/>
              </a:solidFill>
            </a:endParaRPr>
          </a:p>
        </p:txBody>
      </p:sp>
      <p:sp>
        <p:nvSpPr>
          <p:cNvPr id="3" name="Content Placeholder 2">
            <a:extLst>
              <a:ext uri="{FF2B5EF4-FFF2-40B4-BE49-F238E27FC236}">
                <a16:creationId xmlns:a16="http://schemas.microsoft.com/office/drawing/2014/main" id="{EEEDACA5-DBCF-C82A-3F1E-1A9A6AAC4103}"/>
              </a:ext>
            </a:extLst>
          </p:cNvPr>
          <p:cNvSpPr>
            <a:spLocks noGrp="1"/>
          </p:cNvSpPr>
          <p:nvPr>
            <p:ph idx="1"/>
          </p:nvPr>
        </p:nvSpPr>
        <p:spPr/>
        <p:txBody>
          <a:bodyPr rtlCol="0">
            <a:normAutofit fontScale="92500" lnSpcReduction="20000"/>
          </a:bodyPr>
          <a:lstStyle/>
          <a:p>
            <a:pPr eaLnBrk="1" fontAlgn="auto" hangingPunct="1">
              <a:spcAft>
                <a:spcPts val="0"/>
              </a:spcAft>
              <a:defRPr/>
            </a:pPr>
            <a:r>
              <a:rPr lang="en-NZ" sz="2400" dirty="0"/>
              <a:t>Hui in 2024/2025 in [rohe], [rohe] and [rohe]. Voting takes place by [postal/online/show of hands/secret ballot]. [If appropriate </a:t>
            </a:r>
            <a:r>
              <a:rPr lang="en-NZ" sz="2400" dirty="0" err="1"/>
              <a:t>hapū</a:t>
            </a:r>
            <a:r>
              <a:rPr lang="en-NZ" sz="2400" dirty="0"/>
              <a:t> affiliations will be gathered during the vote.]</a:t>
            </a:r>
          </a:p>
          <a:p>
            <a:pPr eaLnBrk="1" fontAlgn="auto" hangingPunct="1">
              <a:spcAft>
                <a:spcPts val="0"/>
              </a:spcAft>
              <a:buFont typeface="Arial" panose="020B0604020202020204" pitchFamily="34" charset="0"/>
              <a:buNone/>
              <a:defRPr/>
            </a:pPr>
            <a:endParaRPr lang="en-NZ" sz="2400" dirty="0"/>
          </a:p>
          <a:p>
            <a:pPr eaLnBrk="1" hangingPunct="1">
              <a:buFont typeface="Arial" charset="0"/>
              <a:buChar char="•"/>
              <a:defRPr/>
            </a:pPr>
            <a:r>
              <a:rPr lang="en-NZ" sz="2400" dirty="0"/>
              <a:t>By [x date]: submit Deed of Mandate to Crown.</a:t>
            </a:r>
          </a:p>
          <a:p>
            <a:pPr eaLnBrk="1" hangingPunct="1">
              <a:buFont typeface="Arial" charset="0"/>
              <a:buNone/>
              <a:defRPr/>
            </a:pPr>
            <a:endParaRPr lang="en-NZ" sz="2400" dirty="0"/>
          </a:p>
          <a:p>
            <a:pPr eaLnBrk="1" hangingPunct="1">
              <a:buFont typeface="Arial" charset="0"/>
              <a:buChar char="•"/>
              <a:defRPr/>
            </a:pPr>
            <a:r>
              <a:rPr lang="en-NZ" sz="2400" dirty="0"/>
              <a:t>[x date]: Public notification and letters to Wai claimants: submissions, views and enquiries invited.</a:t>
            </a:r>
          </a:p>
          <a:p>
            <a:pPr eaLnBrk="1" hangingPunct="1">
              <a:buFont typeface="Arial" charset="0"/>
              <a:buChar char="•"/>
              <a:defRPr/>
            </a:pPr>
            <a:endParaRPr lang="en-NZ" sz="2400" dirty="0"/>
          </a:p>
          <a:p>
            <a:pPr eaLnBrk="1" hangingPunct="1">
              <a:buFont typeface="Arial" charset="0"/>
              <a:buChar char="•"/>
              <a:defRPr/>
            </a:pPr>
            <a:r>
              <a:rPr lang="en-NZ" sz="2400" dirty="0"/>
              <a:t>[Representative Body] responds to any issues raised in submissions.</a:t>
            </a:r>
          </a:p>
          <a:p>
            <a:pPr eaLnBrk="1" fontAlgn="auto" hangingPunct="1">
              <a:spcAft>
                <a:spcPts val="0"/>
              </a:spcAft>
              <a:defRPr/>
            </a:pPr>
            <a:endParaRPr lang="en-NZ" sz="2400" dirty="0"/>
          </a:p>
          <a:p>
            <a:pPr eaLnBrk="1" fontAlgn="auto" hangingPunct="1">
              <a:spcAft>
                <a:spcPts val="0"/>
              </a:spcAft>
              <a:defRPr/>
            </a:pPr>
            <a:r>
              <a:rPr lang="en-NZ" sz="2400" dirty="0"/>
              <a:t>[x date]: Ministers make a decision whether to recognise a deed </a:t>
            </a:r>
            <a:r>
              <a:rPr lang="en-NZ" sz="2400"/>
              <a:t>of mandate.</a:t>
            </a:r>
            <a:endParaRPr lang="en-NZ"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988ED07-4B7A-0BC1-1272-5ADD5F7FDD71}"/>
              </a:ext>
            </a:extLst>
          </p:cNvPr>
          <p:cNvSpPr>
            <a:spLocks noGrp="1" noChangeArrowheads="1"/>
          </p:cNvSpPr>
          <p:nvPr>
            <p:ph type="title"/>
          </p:nvPr>
        </p:nvSpPr>
        <p:spPr/>
        <p:txBody>
          <a:bodyPr/>
          <a:lstStyle/>
          <a:p>
            <a:r>
              <a:rPr lang="mi-NZ" altLang="en-US" b="1">
                <a:solidFill>
                  <a:srgbClr val="C00000"/>
                </a:solidFill>
              </a:rPr>
              <a:t>Indication of Support</a:t>
            </a:r>
            <a:endParaRPr lang="en-NZ" altLang="en-US" b="1">
              <a:solidFill>
                <a:srgbClr val="C00000"/>
              </a:solidFill>
            </a:endParaRPr>
          </a:p>
        </p:txBody>
      </p:sp>
      <p:sp>
        <p:nvSpPr>
          <p:cNvPr id="16387" name="Content Placeholder 2">
            <a:extLst>
              <a:ext uri="{FF2B5EF4-FFF2-40B4-BE49-F238E27FC236}">
                <a16:creationId xmlns:a16="http://schemas.microsoft.com/office/drawing/2014/main" id="{FA97CC1B-A2A2-A4D3-E872-16697B9D94F7}"/>
              </a:ext>
            </a:extLst>
          </p:cNvPr>
          <p:cNvSpPr>
            <a:spLocks noGrp="1" noChangeArrowheads="1"/>
          </p:cNvSpPr>
          <p:nvPr>
            <p:ph idx="1"/>
          </p:nvPr>
        </p:nvSpPr>
        <p:spPr/>
        <p:txBody>
          <a:bodyPr/>
          <a:lstStyle/>
          <a:p>
            <a:r>
              <a:rPr lang="mi-NZ" altLang="en-US"/>
              <a:t>At this stage we are only asking for an indication of your support, and interest in continuing on this journey.</a:t>
            </a:r>
          </a:p>
          <a:p>
            <a:r>
              <a:rPr lang="mi-NZ" altLang="en-US"/>
              <a:t>You can withdraw this support at any stage.</a:t>
            </a:r>
          </a:p>
          <a:p>
            <a:r>
              <a:rPr lang="mi-NZ" altLang="en-US"/>
              <a:t>[Explain next steps proposed grouping will be taking]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EBCD3D9-AF04-9B51-FCDF-E389D9FFF675}"/>
              </a:ext>
            </a:extLst>
          </p:cNvPr>
          <p:cNvSpPr>
            <a:spLocks noGrp="1" noChangeArrowheads="1"/>
          </p:cNvSpPr>
          <p:nvPr>
            <p:ph type="title"/>
          </p:nvPr>
        </p:nvSpPr>
        <p:spPr/>
        <p:txBody>
          <a:bodyPr/>
          <a:lstStyle/>
          <a:p>
            <a:pPr eaLnBrk="1" hangingPunct="1"/>
            <a:r>
              <a:rPr lang="en-NZ" altLang="en-US" b="1">
                <a:solidFill>
                  <a:srgbClr val="C00000"/>
                </a:solidFill>
              </a:rPr>
              <a:t>Questions?</a:t>
            </a:r>
          </a:p>
        </p:txBody>
      </p:sp>
      <p:sp>
        <p:nvSpPr>
          <p:cNvPr id="17411" name="Content Placeholder 2">
            <a:extLst>
              <a:ext uri="{FF2B5EF4-FFF2-40B4-BE49-F238E27FC236}">
                <a16:creationId xmlns:a16="http://schemas.microsoft.com/office/drawing/2014/main" id="{76FB3B86-56C2-CA3D-60BD-0C996DCE12C3}"/>
              </a:ext>
            </a:extLst>
          </p:cNvPr>
          <p:cNvSpPr>
            <a:spLocks noGrp="1" noChangeArrowheads="1"/>
          </p:cNvSpPr>
          <p:nvPr>
            <p:ph idx="1"/>
          </p:nvPr>
        </p:nvSpPr>
        <p:spPr/>
        <p:txBody>
          <a:bodyPr/>
          <a:lstStyle/>
          <a:p>
            <a:pPr eaLnBrk="1" hangingPunct="1"/>
            <a:endParaRPr lang="en-NZ"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9F44B923-DBC8-DAE6-B5FE-2575162B2E8E}"/>
              </a:ext>
            </a:extLst>
          </p:cNvPr>
          <p:cNvSpPr>
            <a:spLocks noGrp="1" noChangeArrowheads="1"/>
          </p:cNvSpPr>
          <p:nvPr>
            <p:ph type="title"/>
          </p:nvPr>
        </p:nvSpPr>
        <p:spPr/>
        <p:txBody>
          <a:bodyPr/>
          <a:lstStyle/>
          <a:p>
            <a:pPr eaLnBrk="1" hangingPunct="1"/>
            <a:r>
              <a:rPr lang="en-US" altLang="en-US" b="1">
                <a:solidFill>
                  <a:srgbClr val="C00000"/>
                </a:solidFill>
              </a:rPr>
              <a:t>Mihi Whakamutunga</a:t>
            </a:r>
            <a:endParaRPr lang="en-NZ" altLang="en-US" b="1">
              <a:solidFill>
                <a:srgbClr val="C00000"/>
              </a:solidFill>
            </a:endParaRPr>
          </a:p>
        </p:txBody>
      </p:sp>
      <p:sp>
        <p:nvSpPr>
          <p:cNvPr id="18435" name="Content Placeholder 2">
            <a:extLst>
              <a:ext uri="{FF2B5EF4-FFF2-40B4-BE49-F238E27FC236}">
                <a16:creationId xmlns:a16="http://schemas.microsoft.com/office/drawing/2014/main" id="{A09C7610-4E3B-9008-5330-790717B5E7D8}"/>
              </a:ext>
            </a:extLst>
          </p:cNvPr>
          <p:cNvSpPr>
            <a:spLocks noGrp="1" noChangeArrowheads="1"/>
          </p:cNvSpPr>
          <p:nvPr>
            <p:ph idx="1"/>
          </p:nvPr>
        </p:nvSpPr>
        <p:spPr/>
        <p:txBody>
          <a:bodyPr/>
          <a:lstStyle/>
          <a:p>
            <a:pPr eaLnBrk="1" hangingPunct="1"/>
            <a:endParaRPr lang="en-NZ"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D9ED26BF-4EAF-4C5A-117C-D58D3E8B5B35}"/>
              </a:ext>
            </a:extLst>
          </p:cNvPr>
          <p:cNvSpPr>
            <a:spLocks noGrp="1" noChangeArrowheads="1"/>
          </p:cNvSpPr>
          <p:nvPr>
            <p:ph type="title"/>
          </p:nvPr>
        </p:nvSpPr>
        <p:spPr/>
        <p:txBody>
          <a:bodyPr/>
          <a:lstStyle/>
          <a:p>
            <a:pPr eaLnBrk="1" hangingPunct="1"/>
            <a:r>
              <a:rPr lang="en-NZ" altLang="en-US" b="1">
                <a:solidFill>
                  <a:srgbClr val="C00000"/>
                </a:solidFill>
              </a:rPr>
              <a:t>Agenda</a:t>
            </a:r>
          </a:p>
        </p:txBody>
      </p:sp>
      <p:sp>
        <p:nvSpPr>
          <p:cNvPr id="4099" name="Content Placeholder 2">
            <a:extLst>
              <a:ext uri="{FF2B5EF4-FFF2-40B4-BE49-F238E27FC236}">
                <a16:creationId xmlns:a16="http://schemas.microsoft.com/office/drawing/2014/main" id="{00D26AB3-0028-9A02-8915-6CB6A570C2AA}"/>
              </a:ext>
            </a:extLst>
          </p:cNvPr>
          <p:cNvSpPr>
            <a:spLocks noGrp="1" noChangeArrowheads="1"/>
          </p:cNvSpPr>
          <p:nvPr>
            <p:ph idx="1"/>
          </p:nvPr>
        </p:nvSpPr>
        <p:spPr>
          <a:xfrm>
            <a:off x="457200" y="1341438"/>
            <a:ext cx="8229600" cy="4784725"/>
          </a:xfrm>
        </p:spPr>
        <p:txBody>
          <a:bodyPr/>
          <a:lstStyle/>
          <a:p>
            <a:pPr eaLnBrk="1" hangingPunct="1"/>
            <a:r>
              <a:rPr lang="en-NZ" altLang="en-US" sz="2000" i="1" dirty="0"/>
              <a:t>Karakia </a:t>
            </a:r>
            <a:r>
              <a:rPr lang="en-NZ" altLang="en-US" sz="2000" i="1" dirty="0" err="1"/>
              <a:t>Whakawātea</a:t>
            </a:r>
            <a:r>
              <a:rPr lang="en-NZ" altLang="en-US" sz="2000" i="1" dirty="0"/>
              <a:t> </a:t>
            </a:r>
          </a:p>
          <a:p>
            <a:pPr eaLnBrk="1" hangingPunct="1"/>
            <a:r>
              <a:rPr lang="en-NZ" altLang="en-US" sz="2000" dirty="0"/>
              <a:t>Purpose of hui</a:t>
            </a:r>
          </a:p>
          <a:p>
            <a:pPr eaLnBrk="1" hangingPunct="1"/>
            <a:r>
              <a:rPr lang="en-NZ" altLang="en-US" sz="2000" dirty="0"/>
              <a:t>Hapū grouping proposal</a:t>
            </a:r>
          </a:p>
          <a:p>
            <a:pPr eaLnBrk="1" hangingPunct="1"/>
            <a:r>
              <a:rPr lang="en-US" altLang="en-US" sz="2000" dirty="0"/>
              <a:t>Crown settlement policy </a:t>
            </a:r>
          </a:p>
          <a:p>
            <a:pPr eaLnBrk="1" hangingPunct="1"/>
            <a:r>
              <a:rPr lang="en-US" altLang="en-US" sz="2000" dirty="0"/>
              <a:t>What is in a settlement?</a:t>
            </a:r>
          </a:p>
          <a:p>
            <a:pPr eaLnBrk="1" hangingPunct="1"/>
            <a:r>
              <a:rPr lang="en-US" altLang="en-US" sz="2000" dirty="0"/>
              <a:t>What happens to our Wai claims?</a:t>
            </a:r>
          </a:p>
          <a:p>
            <a:pPr eaLnBrk="1" hangingPunct="1"/>
            <a:r>
              <a:rPr lang="en-US" altLang="en-US" sz="2000" dirty="0"/>
              <a:t>The [proposed Representative body] Structure </a:t>
            </a:r>
          </a:p>
          <a:p>
            <a:pPr eaLnBrk="1" hangingPunct="1"/>
            <a:r>
              <a:rPr lang="en-US" altLang="en-US" sz="2000" dirty="0"/>
              <a:t>The mandate process after confirmation as a hapū grouping</a:t>
            </a:r>
          </a:p>
          <a:p>
            <a:pPr eaLnBrk="1" hangingPunct="1"/>
            <a:r>
              <a:rPr lang="en-US" altLang="en-US" sz="2000" dirty="0"/>
              <a:t>Questions and Answers </a:t>
            </a:r>
          </a:p>
          <a:p>
            <a:pPr eaLnBrk="1" hangingPunct="1"/>
            <a:r>
              <a:rPr lang="en-US" altLang="en-US" sz="2000" b="1" dirty="0"/>
              <a:t>Indication of support?</a:t>
            </a:r>
          </a:p>
          <a:p>
            <a:pPr eaLnBrk="1" hangingPunct="1"/>
            <a:r>
              <a:rPr lang="en-US" altLang="en-US" sz="2000" i="1" dirty="0"/>
              <a:t>Mihi </a:t>
            </a:r>
            <a:r>
              <a:rPr lang="en-US" altLang="en-US" sz="2000" i="1" dirty="0" err="1"/>
              <a:t>Whakamutunga</a:t>
            </a:r>
            <a:endParaRPr lang="en-US" altLang="en-US" sz="2400" dirty="0">
              <a:solidFill>
                <a:srgbClr val="000000"/>
              </a:solidFill>
            </a:endParaRPr>
          </a:p>
          <a:p>
            <a:pPr algn="ctr" eaLnBrk="1" hangingPunct="1">
              <a:buFont typeface="Arial" panose="020B0604020202020204" pitchFamily="34" charset="0"/>
              <a:buNone/>
            </a:pPr>
            <a:r>
              <a:rPr lang="en-NZ" altLang="en-US" b="1" dirty="0">
                <a:solidFill>
                  <a:srgbClr val="C00000"/>
                </a:solidFill>
              </a:rPr>
              <a:t>Karakia </a:t>
            </a:r>
            <a:r>
              <a:rPr lang="en-NZ" altLang="en-US" b="1" dirty="0" err="1">
                <a:solidFill>
                  <a:srgbClr val="C00000"/>
                </a:solidFill>
              </a:rPr>
              <a:t>Whakawātea</a:t>
            </a:r>
            <a:endParaRPr lang="en-US" altLang="en-US" dirty="0"/>
          </a:p>
          <a:p>
            <a:pPr eaLnBrk="1" hangingPunct="1">
              <a:buFont typeface="Wingdings" panose="05000000000000000000" pitchFamily="2" charset="2"/>
              <a:buChar char="Ø"/>
            </a:pPr>
            <a:endParaRPr lang="en-NZ"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076185D2-15D6-E24D-204E-B23148F6ED84}"/>
              </a:ext>
            </a:extLst>
          </p:cNvPr>
          <p:cNvSpPr>
            <a:spLocks noGrp="1" noChangeArrowheads="1"/>
          </p:cNvSpPr>
          <p:nvPr>
            <p:ph type="title"/>
          </p:nvPr>
        </p:nvSpPr>
        <p:spPr/>
        <p:txBody>
          <a:bodyPr/>
          <a:lstStyle/>
          <a:p>
            <a:pPr eaLnBrk="1" hangingPunct="1"/>
            <a:r>
              <a:rPr lang="en-NZ" altLang="en-US" b="1">
                <a:solidFill>
                  <a:srgbClr val="C00000"/>
                </a:solidFill>
              </a:rPr>
              <a:t>Purpose of Hui</a:t>
            </a:r>
          </a:p>
        </p:txBody>
      </p:sp>
      <p:sp>
        <p:nvSpPr>
          <p:cNvPr id="5123" name="Content Placeholder 2">
            <a:extLst>
              <a:ext uri="{FF2B5EF4-FFF2-40B4-BE49-F238E27FC236}">
                <a16:creationId xmlns:a16="http://schemas.microsoft.com/office/drawing/2014/main" id="{66F54759-B6B7-C56F-889E-C65B8A4F6D40}"/>
              </a:ext>
            </a:extLst>
          </p:cNvPr>
          <p:cNvSpPr>
            <a:spLocks noGrp="1" noChangeArrowheads="1"/>
          </p:cNvSpPr>
          <p:nvPr>
            <p:ph idx="1"/>
          </p:nvPr>
        </p:nvSpPr>
        <p:spPr>
          <a:xfrm>
            <a:off x="179388" y="1557338"/>
            <a:ext cx="8713787" cy="4525962"/>
          </a:xfrm>
        </p:spPr>
        <p:txBody>
          <a:bodyPr/>
          <a:lstStyle/>
          <a:p>
            <a:pPr lvl="1" indent="-457200" algn="just" eaLnBrk="1" hangingPunct="1">
              <a:buFont typeface="Wingdings" panose="05000000000000000000" pitchFamily="2" charset="2"/>
              <a:buChar char="§"/>
            </a:pPr>
            <a:r>
              <a:rPr lang="en-US" altLang="en-US" sz="2400" dirty="0"/>
              <a:t>To provide information about: </a:t>
            </a:r>
          </a:p>
          <a:p>
            <a:pPr lvl="1" indent="-457200" algn="just" eaLnBrk="1" hangingPunct="1"/>
            <a:r>
              <a:rPr lang="en-US" altLang="en-US" sz="2400" dirty="0"/>
              <a:t>Crown settlement policy </a:t>
            </a:r>
          </a:p>
          <a:p>
            <a:pPr lvl="1" indent="-457200" algn="just" eaLnBrk="1" hangingPunct="1"/>
            <a:r>
              <a:rPr lang="en-US" altLang="en-US" sz="2400" dirty="0"/>
              <a:t>the [proposed Representative body]</a:t>
            </a:r>
            <a:endParaRPr lang="en-NZ" altLang="en-US" sz="2400" dirty="0"/>
          </a:p>
          <a:p>
            <a:pPr lvl="1" indent="-457200" algn="just" eaLnBrk="1" hangingPunct="1"/>
            <a:r>
              <a:rPr lang="en-NZ" altLang="en-US" sz="2400" dirty="0"/>
              <a:t>the mandate process</a:t>
            </a:r>
          </a:p>
          <a:p>
            <a:pPr lvl="1" indent="-457200" algn="just" eaLnBrk="1" hangingPunct="1"/>
            <a:endParaRPr lang="en-NZ" altLang="en-US" sz="2400" dirty="0"/>
          </a:p>
          <a:p>
            <a:pPr lvl="1" indent="-457200" algn="just" eaLnBrk="1" hangingPunct="1">
              <a:buFont typeface="Wingdings" panose="05000000000000000000" pitchFamily="2" charset="2"/>
              <a:buChar char="§"/>
            </a:pPr>
            <a:r>
              <a:rPr lang="en-NZ" altLang="en-US" sz="2400" dirty="0"/>
              <a:t>For the claimant community to</a:t>
            </a:r>
            <a:r>
              <a:rPr lang="en-NZ" altLang="en-US" sz="2400" b="1" dirty="0"/>
              <a:t> indicate support of </a:t>
            </a:r>
            <a:r>
              <a:rPr lang="en-NZ" altLang="en-US" sz="2400" dirty="0"/>
              <a:t>the [proposed Representative body] to represent [Hapū grouping] </a:t>
            </a:r>
            <a:r>
              <a:rPr lang="mi-NZ" altLang="en-US" sz="2400" dirty="0" err="1"/>
              <a:t>to</a:t>
            </a:r>
            <a:r>
              <a:rPr lang="mi-NZ" altLang="en-US" sz="2400" dirty="0"/>
              <a:t> </a:t>
            </a:r>
            <a:r>
              <a:rPr lang="mi-NZ" altLang="en-US" sz="2400" dirty="0" err="1"/>
              <a:t>seek</a:t>
            </a:r>
            <a:r>
              <a:rPr lang="mi-NZ" altLang="en-US" sz="2400" dirty="0"/>
              <a:t> a </a:t>
            </a:r>
            <a:r>
              <a:rPr lang="mi-NZ" altLang="en-US" sz="2400" dirty="0" err="1"/>
              <a:t>mandate</a:t>
            </a:r>
            <a:r>
              <a:rPr lang="en-NZ" altLang="en-US" sz="2400" dirty="0"/>
              <a:t>. </a:t>
            </a:r>
          </a:p>
          <a:p>
            <a:pPr lvl="1" indent="-457200" algn="just" eaLnBrk="1" hangingPunct="1">
              <a:buFont typeface="Wingdings" panose="05000000000000000000" pitchFamily="2" charset="2"/>
              <a:buChar char="§"/>
            </a:pPr>
            <a:r>
              <a:rPr lang="en-NZ" altLang="en-US" sz="2400" dirty="0"/>
              <a:t>If successful in reaching a mandate, the [proposed representative body] would negotiate a Treaty settlement with the Crown on behalf of [hapū grouping].</a:t>
            </a:r>
          </a:p>
          <a:p>
            <a:pPr eaLnBrk="1" hangingPunct="1"/>
            <a:endParaRPr lang="en-NZ"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4572B4E-B046-8851-2918-9C2DDCF0DB73}"/>
              </a:ext>
            </a:extLst>
          </p:cNvPr>
          <p:cNvSpPr>
            <a:spLocks noGrp="1" noChangeArrowheads="1"/>
          </p:cNvSpPr>
          <p:nvPr>
            <p:ph type="title"/>
          </p:nvPr>
        </p:nvSpPr>
        <p:spPr>
          <a:xfrm>
            <a:off x="447675" y="188913"/>
            <a:ext cx="8229600" cy="1143000"/>
          </a:xfrm>
        </p:spPr>
        <p:txBody>
          <a:bodyPr/>
          <a:lstStyle/>
          <a:p>
            <a:r>
              <a:rPr lang="mi-NZ" altLang="en-US" sz="4000" b="1">
                <a:solidFill>
                  <a:srgbClr val="C00000"/>
                </a:solidFill>
              </a:rPr>
              <a:t>Hapū Grouping Proposal</a:t>
            </a:r>
            <a:endParaRPr lang="en-NZ" altLang="en-US" sz="4000" b="1">
              <a:solidFill>
                <a:srgbClr val="C00000"/>
              </a:solidFill>
            </a:endParaRPr>
          </a:p>
        </p:txBody>
      </p:sp>
      <p:sp>
        <p:nvSpPr>
          <p:cNvPr id="6147" name="Content Placeholder 2">
            <a:extLst>
              <a:ext uri="{FF2B5EF4-FFF2-40B4-BE49-F238E27FC236}">
                <a16:creationId xmlns:a16="http://schemas.microsoft.com/office/drawing/2014/main" id="{2059667D-2346-407B-CB25-F7AC32668AC9}"/>
              </a:ext>
            </a:extLst>
          </p:cNvPr>
          <p:cNvSpPr>
            <a:spLocks noGrp="1" noChangeArrowheads="1"/>
          </p:cNvSpPr>
          <p:nvPr>
            <p:ph idx="1"/>
          </p:nvPr>
        </p:nvSpPr>
        <p:spPr>
          <a:xfrm>
            <a:off x="250825" y="1166813"/>
            <a:ext cx="8713788" cy="4524375"/>
          </a:xfrm>
        </p:spPr>
        <p:txBody>
          <a:bodyPr/>
          <a:lstStyle/>
          <a:p>
            <a:r>
              <a:rPr lang="mi-NZ" altLang="en-US" sz="1900" dirty="0"/>
              <a:t>Hapū </a:t>
            </a:r>
            <a:r>
              <a:rPr lang="mi-NZ" altLang="en-US" sz="1900" dirty="0" err="1"/>
              <a:t>grouping</a:t>
            </a:r>
            <a:r>
              <a:rPr lang="mi-NZ" altLang="en-US" sz="1900" dirty="0"/>
              <a:t> </a:t>
            </a:r>
            <a:r>
              <a:rPr lang="mi-NZ" altLang="en-US" sz="1900" dirty="0" err="1"/>
              <a:t>proposal</a:t>
            </a:r>
            <a:r>
              <a:rPr lang="mi-NZ" altLang="en-US" sz="1900" dirty="0"/>
              <a:t> </a:t>
            </a:r>
            <a:r>
              <a:rPr lang="mi-NZ" altLang="en-US" sz="1900" dirty="0" err="1"/>
              <a:t>is</a:t>
            </a:r>
            <a:r>
              <a:rPr lang="mi-NZ" altLang="en-US" sz="1900" dirty="0"/>
              <a:t> a </a:t>
            </a:r>
            <a:r>
              <a:rPr lang="mi-NZ" altLang="en-US" sz="1900" dirty="0" err="1"/>
              <a:t>new</a:t>
            </a:r>
            <a:r>
              <a:rPr lang="mi-NZ" altLang="en-US" sz="1900" dirty="0"/>
              <a:t> </a:t>
            </a:r>
            <a:r>
              <a:rPr lang="mi-NZ" altLang="en-US" sz="1900" dirty="0" err="1"/>
              <a:t>step</a:t>
            </a:r>
            <a:r>
              <a:rPr lang="mi-NZ" altLang="en-US" sz="1900" dirty="0"/>
              <a:t> for Ngāpuhi. </a:t>
            </a:r>
          </a:p>
          <a:p>
            <a:r>
              <a:rPr lang="mi-NZ" altLang="en-US" sz="1900" dirty="0" err="1"/>
              <a:t>Allows</a:t>
            </a:r>
            <a:r>
              <a:rPr lang="mi-NZ" altLang="en-US" sz="1900" dirty="0"/>
              <a:t> more hapū </a:t>
            </a:r>
            <a:r>
              <a:rPr lang="mi-NZ" altLang="en-US" sz="1900" dirty="0" err="1"/>
              <a:t>autonomy</a:t>
            </a:r>
            <a:r>
              <a:rPr lang="mi-NZ" altLang="en-US" sz="1900" dirty="0"/>
              <a:t> </a:t>
            </a:r>
            <a:r>
              <a:rPr lang="mi-NZ" altLang="en-US" sz="1900" dirty="0" err="1"/>
              <a:t>than</a:t>
            </a:r>
            <a:r>
              <a:rPr lang="mi-NZ" altLang="en-US" sz="1900" dirty="0"/>
              <a:t> Crown’s </a:t>
            </a:r>
            <a:r>
              <a:rPr lang="mi-NZ" altLang="en-US" sz="1900" dirty="0" err="1"/>
              <a:t>usual</a:t>
            </a:r>
            <a:r>
              <a:rPr lang="mi-NZ" altLang="en-US" sz="1900" dirty="0"/>
              <a:t> </a:t>
            </a:r>
            <a:r>
              <a:rPr lang="mi-NZ" altLang="en-US" sz="1900" dirty="0" err="1"/>
              <a:t>Large</a:t>
            </a:r>
            <a:r>
              <a:rPr lang="mi-NZ" altLang="en-US" sz="1900" dirty="0"/>
              <a:t> </a:t>
            </a:r>
            <a:r>
              <a:rPr lang="mi-NZ" altLang="en-US" sz="1900" dirty="0" err="1"/>
              <a:t>Natural</a:t>
            </a:r>
            <a:r>
              <a:rPr lang="mi-NZ" altLang="en-US" sz="1900" dirty="0"/>
              <a:t> </a:t>
            </a:r>
            <a:r>
              <a:rPr lang="mi-NZ" altLang="en-US" sz="1900" dirty="0" err="1"/>
              <a:t>Group</a:t>
            </a:r>
            <a:r>
              <a:rPr lang="mi-NZ" altLang="en-US" sz="1900" dirty="0"/>
              <a:t> </a:t>
            </a:r>
            <a:r>
              <a:rPr lang="mi-NZ" altLang="en-US" sz="1900" dirty="0" err="1"/>
              <a:t>approach</a:t>
            </a:r>
            <a:r>
              <a:rPr lang="mi-NZ" altLang="en-US" sz="1900" dirty="0"/>
              <a:t>.</a:t>
            </a:r>
          </a:p>
          <a:p>
            <a:r>
              <a:rPr lang="mi-NZ" altLang="en-US" sz="1900" dirty="0" err="1"/>
              <a:t>The</a:t>
            </a:r>
            <a:r>
              <a:rPr lang="mi-NZ" altLang="en-US" sz="1900" dirty="0"/>
              <a:t> </a:t>
            </a:r>
            <a:r>
              <a:rPr lang="mi-NZ" altLang="en-US" sz="1900" dirty="0" err="1"/>
              <a:t>Minister</a:t>
            </a:r>
            <a:r>
              <a:rPr lang="mi-NZ" altLang="en-US" sz="1900" dirty="0"/>
              <a:t> </a:t>
            </a:r>
            <a:r>
              <a:rPr lang="mi-NZ" altLang="en-US" sz="1900" dirty="0" err="1"/>
              <a:t>has</a:t>
            </a:r>
            <a:r>
              <a:rPr lang="mi-NZ" altLang="en-US" sz="1900" dirty="0"/>
              <a:t> </a:t>
            </a:r>
            <a:r>
              <a:rPr lang="mi-NZ" altLang="en-US" sz="1900" dirty="0" err="1"/>
              <a:t>indicated</a:t>
            </a:r>
            <a:r>
              <a:rPr lang="mi-NZ" altLang="en-US" sz="1900" dirty="0"/>
              <a:t> </a:t>
            </a:r>
            <a:r>
              <a:rPr lang="mi-NZ" altLang="en-US" sz="1900" dirty="0" err="1"/>
              <a:t>his</a:t>
            </a:r>
            <a:r>
              <a:rPr lang="mi-NZ" altLang="en-US" sz="1900" dirty="0"/>
              <a:t> </a:t>
            </a:r>
            <a:r>
              <a:rPr lang="mi-NZ" altLang="en-US" sz="1900" dirty="0" err="1"/>
              <a:t>preference</a:t>
            </a:r>
            <a:r>
              <a:rPr lang="mi-NZ" altLang="en-US" sz="1900" dirty="0"/>
              <a:t> </a:t>
            </a:r>
            <a:r>
              <a:rPr lang="mi-NZ" altLang="en-US" sz="1900" dirty="0" err="1"/>
              <a:t>that</a:t>
            </a:r>
            <a:r>
              <a:rPr lang="mi-NZ" altLang="en-US" sz="1900" dirty="0"/>
              <a:t> 6-8 Hapū </a:t>
            </a:r>
            <a:r>
              <a:rPr lang="mi-NZ" altLang="en-US" sz="1900" dirty="0" err="1"/>
              <a:t>groupings</a:t>
            </a:r>
            <a:r>
              <a:rPr lang="mi-NZ" altLang="en-US" sz="1900" dirty="0"/>
              <a:t> </a:t>
            </a:r>
            <a:r>
              <a:rPr lang="mi-NZ" altLang="en-US" sz="1900" dirty="0" err="1"/>
              <a:t>could</a:t>
            </a:r>
            <a:r>
              <a:rPr lang="mi-NZ" altLang="en-US" sz="1900" dirty="0"/>
              <a:t> </a:t>
            </a:r>
            <a:r>
              <a:rPr lang="mi-NZ" altLang="en-US" sz="1900" dirty="0" err="1"/>
              <a:t>form</a:t>
            </a:r>
            <a:r>
              <a:rPr lang="mi-NZ" altLang="en-US" sz="1900" dirty="0"/>
              <a:t> </a:t>
            </a:r>
            <a:r>
              <a:rPr lang="mi-NZ" altLang="en-US" sz="1900" dirty="0" err="1"/>
              <a:t>throughout</a:t>
            </a:r>
            <a:r>
              <a:rPr lang="mi-NZ" altLang="en-US" sz="1900" dirty="0"/>
              <a:t> Ngāpuhi. </a:t>
            </a:r>
          </a:p>
          <a:p>
            <a:r>
              <a:rPr lang="mi-NZ" altLang="en-US" sz="1900" dirty="0" err="1"/>
              <a:t>Each</a:t>
            </a:r>
            <a:r>
              <a:rPr lang="mi-NZ" altLang="en-US" sz="1900" dirty="0"/>
              <a:t> hapū </a:t>
            </a:r>
            <a:r>
              <a:rPr lang="mi-NZ" altLang="en-US" sz="1900" dirty="0" err="1"/>
              <a:t>grouping</a:t>
            </a:r>
            <a:r>
              <a:rPr lang="mi-NZ" altLang="en-US" sz="1900" dirty="0"/>
              <a:t> </a:t>
            </a:r>
            <a:r>
              <a:rPr lang="mi-NZ" altLang="en-US" sz="1900" dirty="0" err="1"/>
              <a:t>will</a:t>
            </a:r>
            <a:r>
              <a:rPr lang="mi-NZ" altLang="en-US" sz="1900" dirty="0"/>
              <a:t> </a:t>
            </a:r>
            <a:r>
              <a:rPr lang="mi-NZ" altLang="en-US" sz="1900" dirty="0" err="1"/>
              <a:t>negotiate</a:t>
            </a:r>
            <a:r>
              <a:rPr lang="mi-NZ" altLang="en-US" sz="1900" dirty="0"/>
              <a:t> a </a:t>
            </a:r>
            <a:r>
              <a:rPr lang="mi-NZ" altLang="en-US" sz="1900" dirty="0" err="1"/>
              <a:t>regional</a:t>
            </a:r>
            <a:r>
              <a:rPr lang="mi-NZ" altLang="en-US" sz="1900" dirty="0"/>
              <a:t> </a:t>
            </a:r>
            <a:r>
              <a:rPr lang="mi-NZ" altLang="en-US" sz="1900" dirty="0" err="1"/>
              <a:t>redress</a:t>
            </a:r>
            <a:r>
              <a:rPr lang="mi-NZ" altLang="en-US" sz="1900" dirty="0"/>
              <a:t> </a:t>
            </a:r>
            <a:r>
              <a:rPr lang="mi-NZ" altLang="en-US" sz="1900" dirty="0" err="1"/>
              <a:t>package</a:t>
            </a:r>
            <a:r>
              <a:rPr lang="mi-NZ" altLang="en-US" sz="1900" dirty="0"/>
              <a:t>, </a:t>
            </a:r>
            <a:r>
              <a:rPr lang="mi-NZ" altLang="en-US" sz="1900" dirty="0" err="1"/>
              <a:t>which</a:t>
            </a:r>
            <a:r>
              <a:rPr lang="mi-NZ" altLang="en-US" sz="1900" dirty="0"/>
              <a:t> </a:t>
            </a:r>
            <a:r>
              <a:rPr lang="mi-NZ" altLang="en-US" sz="1900" dirty="0" err="1"/>
              <a:t>will</a:t>
            </a:r>
            <a:r>
              <a:rPr lang="mi-NZ" altLang="en-US" sz="1900" dirty="0"/>
              <a:t> </a:t>
            </a:r>
            <a:r>
              <a:rPr lang="mi-NZ" altLang="en-US" sz="1900" dirty="0" err="1"/>
              <a:t>include</a:t>
            </a:r>
            <a:r>
              <a:rPr lang="mi-NZ" altLang="en-US" sz="1900" dirty="0"/>
              <a:t> </a:t>
            </a:r>
            <a:r>
              <a:rPr lang="mi-NZ" altLang="en-US" sz="1900" dirty="0" err="1"/>
              <a:t>cultural</a:t>
            </a:r>
            <a:r>
              <a:rPr lang="mi-NZ" altLang="en-US" sz="1900" dirty="0"/>
              <a:t> </a:t>
            </a:r>
            <a:r>
              <a:rPr lang="mi-NZ" altLang="en-US" sz="1900" dirty="0" err="1"/>
              <a:t>redress</a:t>
            </a:r>
            <a:r>
              <a:rPr lang="mi-NZ" altLang="en-US" sz="1900" dirty="0"/>
              <a:t>, whenua-</a:t>
            </a:r>
            <a:r>
              <a:rPr lang="mi-NZ" altLang="en-US" sz="1900" dirty="0" err="1"/>
              <a:t>specific</a:t>
            </a:r>
            <a:r>
              <a:rPr lang="mi-NZ" altLang="en-US" sz="1900" dirty="0"/>
              <a:t> </a:t>
            </a:r>
            <a:r>
              <a:rPr lang="mi-NZ" altLang="en-US" sz="1900" dirty="0" err="1"/>
              <a:t>redress</a:t>
            </a:r>
            <a:r>
              <a:rPr lang="mi-NZ" altLang="en-US" sz="1900" dirty="0"/>
              <a:t>, and </a:t>
            </a:r>
            <a:r>
              <a:rPr lang="mi-NZ" altLang="en-US" sz="1900" dirty="0" err="1"/>
              <a:t>the</a:t>
            </a:r>
            <a:r>
              <a:rPr lang="mi-NZ" altLang="en-US" sz="1900" dirty="0"/>
              <a:t> </a:t>
            </a:r>
            <a:r>
              <a:rPr lang="mi-NZ" altLang="en-US" sz="1900" dirty="0" err="1"/>
              <a:t>Crown</a:t>
            </a:r>
            <a:r>
              <a:rPr lang="mi-NZ" altLang="en-US" sz="1900" dirty="0"/>
              <a:t> </a:t>
            </a:r>
            <a:r>
              <a:rPr lang="mi-NZ" altLang="en-US" sz="1900" dirty="0" err="1"/>
              <a:t>apology</a:t>
            </a:r>
            <a:r>
              <a:rPr lang="mi-NZ" altLang="en-US" sz="1900" dirty="0"/>
              <a:t>.   </a:t>
            </a:r>
          </a:p>
          <a:p>
            <a:r>
              <a:rPr lang="mi-NZ" altLang="en-US" sz="1900" dirty="0" err="1"/>
              <a:t>Collectively</a:t>
            </a:r>
            <a:r>
              <a:rPr lang="mi-NZ" altLang="en-US" sz="1900" dirty="0"/>
              <a:t>, </a:t>
            </a:r>
            <a:r>
              <a:rPr lang="mi-NZ" altLang="en-US" sz="1900" dirty="0" err="1"/>
              <a:t>all</a:t>
            </a:r>
            <a:r>
              <a:rPr lang="mi-NZ" altLang="en-US" sz="1900" dirty="0"/>
              <a:t> hapū </a:t>
            </a:r>
            <a:r>
              <a:rPr lang="mi-NZ" altLang="en-US" sz="1900" dirty="0" err="1"/>
              <a:t>groupings</a:t>
            </a:r>
            <a:r>
              <a:rPr lang="mi-NZ" altLang="en-US" sz="1900" dirty="0"/>
              <a:t> </a:t>
            </a:r>
            <a:r>
              <a:rPr lang="mi-NZ" altLang="en-US" sz="1900" dirty="0" err="1"/>
              <a:t>will</a:t>
            </a:r>
            <a:r>
              <a:rPr lang="mi-NZ" altLang="en-US" sz="1900" dirty="0"/>
              <a:t> </a:t>
            </a:r>
            <a:r>
              <a:rPr lang="mi-NZ" altLang="en-US" sz="1900" dirty="0" err="1"/>
              <a:t>negotiate</a:t>
            </a:r>
            <a:r>
              <a:rPr lang="mi-NZ" altLang="en-US" sz="1900" dirty="0"/>
              <a:t> one </a:t>
            </a:r>
            <a:r>
              <a:rPr lang="mi-NZ" altLang="en-US" sz="1900" dirty="0" err="1"/>
              <a:t>financial</a:t>
            </a:r>
            <a:r>
              <a:rPr lang="mi-NZ" altLang="en-US" sz="1900" dirty="0"/>
              <a:t>, </a:t>
            </a:r>
            <a:r>
              <a:rPr lang="mi-NZ" altLang="en-US" sz="1900" dirty="0" err="1"/>
              <a:t>commerical</a:t>
            </a:r>
            <a:r>
              <a:rPr lang="mi-NZ" altLang="en-US" sz="1900" dirty="0"/>
              <a:t>, and </a:t>
            </a:r>
            <a:r>
              <a:rPr lang="mi-NZ" altLang="en-US" sz="1900" dirty="0" err="1"/>
              <a:t>natural</a:t>
            </a:r>
            <a:r>
              <a:rPr lang="mi-NZ" altLang="en-US" sz="1900" dirty="0"/>
              <a:t> </a:t>
            </a:r>
            <a:r>
              <a:rPr lang="mi-NZ" altLang="en-US" sz="1900" dirty="0" err="1"/>
              <a:t>resources</a:t>
            </a:r>
            <a:r>
              <a:rPr lang="mi-NZ" altLang="en-US" sz="1900" dirty="0"/>
              <a:t> </a:t>
            </a:r>
            <a:r>
              <a:rPr lang="mi-NZ" altLang="en-US" sz="1900" dirty="0" err="1"/>
              <a:t>redress</a:t>
            </a:r>
            <a:r>
              <a:rPr lang="mi-NZ" altLang="en-US" sz="1900" dirty="0"/>
              <a:t> </a:t>
            </a:r>
            <a:r>
              <a:rPr lang="mi-NZ" altLang="en-US" sz="1900" dirty="0" err="1"/>
              <a:t>package</a:t>
            </a:r>
            <a:r>
              <a:rPr lang="mi-NZ" altLang="en-US" sz="1900" dirty="0"/>
              <a:t>.</a:t>
            </a:r>
            <a:endParaRPr lang="en-NZ" altLang="en-US" sz="1900" dirty="0"/>
          </a:p>
          <a:p>
            <a:r>
              <a:rPr lang="en-NZ" altLang="en-US" sz="1900" dirty="0"/>
              <a:t>To progress to the next stage of the mandate process, we need to submit a hapū grouping proposal, which shows we have support from members of the hapū we intend to represent.</a:t>
            </a:r>
          </a:p>
          <a:p>
            <a:r>
              <a:rPr lang="en-NZ" altLang="en-US" sz="1900" dirty="0"/>
              <a:t>If the Crown agrees with our proposal, we will develop a mandate strategy and run an extensive engagement process with our hapū. We can access more funding to do this.</a:t>
            </a:r>
          </a:p>
          <a:p>
            <a:r>
              <a:rPr lang="en-NZ" altLang="en-US" sz="1900" dirty="0"/>
              <a:t>Providing an indication of support now does not mean you are committing support for this entity always. There are several points in the mandate process where you can withdraw your support if you do not agree with the direction taken.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CA1604F-47A4-FA55-205F-9CB561E6FA18}"/>
              </a:ext>
            </a:extLst>
          </p:cNvPr>
          <p:cNvSpPr>
            <a:spLocks noGrp="1" noChangeArrowheads="1"/>
          </p:cNvSpPr>
          <p:nvPr>
            <p:ph type="title"/>
          </p:nvPr>
        </p:nvSpPr>
        <p:spPr/>
        <p:txBody>
          <a:bodyPr/>
          <a:lstStyle/>
          <a:p>
            <a:r>
              <a:rPr lang="mi-NZ" altLang="en-US" sz="4000" b="1">
                <a:solidFill>
                  <a:srgbClr val="C00000"/>
                </a:solidFill>
              </a:rPr>
              <a:t>Hapū Grouping Proposal cont.</a:t>
            </a:r>
            <a:endParaRPr lang="en-NZ" altLang="en-US" sz="4000" b="1">
              <a:solidFill>
                <a:srgbClr val="C00000"/>
              </a:solidFill>
            </a:endParaRPr>
          </a:p>
        </p:txBody>
      </p:sp>
      <p:sp>
        <p:nvSpPr>
          <p:cNvPr id="6147" name="Content Placeholder 2">
            <a:extLst>
              <a:ext uri="{FF2B5EF4-FFF2-40B4-BE49-F238E27FC236}">
                <a16:creationId xmlns:a16="http://schemas.microsoft.com/office/drawing/2014/main" id="{BF943A36-C3E3-DB6A-0225-86CD60EEBB1F}"/>
              </a:ext>
            </a:extLst>
          </p:cNvPr>
          <p:cNvSpPr>
            <a:spLocks noGrp="1" noChangeArrowheads="1"/>
          </p:cNvSpPr>
          <p:nvPr>
            <p:ph idx="1"/>
          </p:nvPr>
        </p:nvSpPr>
        <p:spPr>
          <a:xfrm>
            <a:off x="484188" y="1268413"/>
            <a:ext cx="8229600" cy="4525962"/>
          </a:xfrm>
        </p:spPr>
        <p:txBody>
          <a:bodyPr/>
          <a:lstStyle/>
          <a:p>
            <a:pPr>
              <a:defRPr/>
            </a:pPr>
            <a:r>
              <a:rPr lang="en-NZ" altLang="en-US" sz="1800" dirty="0"/>
              <a:t>To submit a hapū grouping proposal we need to tell the Crown:</a:t>
            </a:r>
          </a:p>
          <a:p>
            <a:pPr lvl="1">
              <a:defRPr/>
            </a:pPr>
            <a:r>
              <a:rPr lang="en-NZ" altLang="en-US" sz="1400" dirty="0"/>
              <a:t>What hapū are included in the proposed grouping?</a:t>
            </a:r>
          </a:p>
          <a:p>
            <a:pPr lvl="1">
              <a:defRPr/>
            </a:pPr>
            <a:r>
              <a:rPr lang="en-NZ" altLang="en-US" sz="1400" dirty="0"/>
              <a:t>What is the estimated population of each hapū?</a:t>
            </a:r>
          </a:p>
          <a:p>
            <a:pPr lvl="1">
              <a:defRPr/>
            </a:pPr>
            <a:r>
              <a:rPr lang="en-NZ" altLang="en-US" sz="1400" dirty="0"/>
              <a:t>What are the key whakapapa lines of the hapū?</a:t>
            </a:r>
          </a:p>
          <a:p>
            <a:pPr lvl="1">
              <a:defRPr/>
            </a:pPr>
            <a:r>
              <a:rPr lang="en-NZ" altLang="en-US" sz="1400" dirty="0"/>
              <a:t>What is the rohe / area of interest of the proposed grouping?</a:t>
            </a:r>
          </a:p>
          <a:p>
            <a:pPr lvl="1">
              <a:defRPr/>
            </a:pPr>
            <a:r>
              <a:rPr lang="mi-NZ" altLang="en-US" sz="1400" dirty="0"/>
              <a:t>What </a:t>
            </a:r>
            <a:r>
              <a:rPr lang="mi-NZ" altLang="en-US" sz="1400" dirty="0" err="1"/>
              <a:t>communication</a:t>
            </a:r>
            <a:r>
              <a:rPr lang="mi-NZ" altLang="en-US" sz="1400" dirty="0"/>
              <a:t> </a:t>
            </a:r>
            <a:r>
              <a:rPr lang="mi-NZ" altLang="en-US" sz="1400" dirty="0" err="1"/>
              <a:t>has</a:t>
            </a:r>
            <a:r>
              <a:rPr lang="mi-NZ" altLang="en-US" sz="1400" dirty="0"/>
              <a:t> </a:t>
            </a:r>
            <a:r>
              <a:rPr lang="mi-NZ" altLang="en-US" sz="1400" dirty="0" err="1"/>
              <a:t>the</a:t>
            </a:r>
            <a:r>
              <a:rPr lang="mi-NZ" altLang="en-US" sz="1400" dirty="0"/>
              <a:t> </a:t>
            </a:r>
            <a:r>
              <a:rPr lang="mi-NZ" altLang="en-US" sz="1400" dirty="0" err="1"/>
              <a:t>proposed</a:t>
            </a:r>
            <a:r>
              <a:rPr lang="mi-NZ" altLang="en-US" sz="1400" dirty="0"/>
              <a:t> </a:t>
            </a:r>
            <a:r>
              <a:rPr lang="mi-NZ" altLang="en-US" sz="1400" dirty="0" err="1"/>
              <a:t>grouping</a:t>
            </a:r>
            <a:r>
              <a:rPr lang="mi-NZ" altLang="en-US" sz="1400" dirty="0"/>
              <a:t> </a:t>
            </a:r>
            <a:r>
              <a:rPr lang="mi-NZ" altLang="en-US" sz="1400" dirty="0" err="1"/>
              <a:t>had</a:t>
            </a:r>
            <a:r>
              <a:rPr lang="mi-NZ" altLang="en-US" sz="1400" dirty="0"/>
              <a:t> </a:t>
            </a:r>
            <a:r>
              <a:rPr lang="mi-NZ" altLang="en-US" sz="1400" dirty="0" err="1"/>
              <a:t>with</a:t>
            </a:r>
            <a:r>
              <a:rPr lang="mi-NZ" altLang="en-US" sz="1400" dirty="0"/>
              <a:t> hapū </a:t>
            </a:r>
            <a:r>
              <a:rPr lang="mi-NZ" altLang="en-US" sz="1400" dirty="0" err="1"/>
              <a:t>members</a:t>
            </a:r>
            <a:r>
              <a:rPr lang="mi-NZ" altLang="en-US" sz="1400" dirty="0"/>
              <a:t> (</a:t>
            </a:r>
            <a:r>
              <a:rPr lang="mi-NZ" altLang="en-US" sz="1400" dirty="0" err="1"/>
              <a:t>e.g</a:t>
            </a:r>
            <a:r>
              <a:rPr lang="mi-NZ" altLang="en-US" sz="1400" dirty="0"/>
              <a:t>. Pānui, hui, wānanga)?</a:t>
            </a:r>
          </a:p>
          <a:p>
            <a:pPr lvl="1">
              <a:defRPr/>
            </a:pPr>
            <a:r>
              <a:rPr lang="mi-NZ" altLang="en-US" sz="1400" dirty="0" err="1"/>
              <a:t>How</a:t>
            </a:r>
            <a:r>
              <a:rPr lang="mi-NZ" altLang="en-US" sz="1400" dirty="0"/>
              <a:t> </a:t>
            </a:r>
            <a:r>
              <a:rPr lang="mi-NZ" altLang="en-US" sz="1400" dirty="0" err="1"/>
              <a:t>much</a:t>
            </a:r>
            <a:r>
              <a:rPr lang="mi-NZ" altLang="en-US" sz="1400" dirty="0"/>
              <a:t> </a:t>
            </a:r>
            <a:r>
              <a:rPr lang="mi-NZ" altLang="en-US" sz="1400" dirty="0" err="1"/>
              <a:t>support</a:t>
            </a:r>
            <a:r>
              <a:rPr lang="mi-NZ" altLang="en-US" sz="1400" dirty="0"/>
              <a:t> </a:t>
            </a:r>
            <a:r>
              <a:rPr lang="mi-NZ" altLang="en-US" sz="1400" dirty="0" err="1"/>
              <a:t>is</a:t>
            </a:r>
            <a:r>
              <a:rPr lang="mi-NZ" altLang="en-US" sz="1400" dirty="0"/>
              <a:t> </a:t>
            </a:r>
            <a:r>
              <a:rPr lang="mi-NZ" altLang="en-US" sz="1400" dirty="0" err="1"/>
              <a:t>there</a:t>
            </a:r>
            <a:r>
              <a:rPr lang="mi-NZ" altLang="en-US" sz="1400" dirty="0"/>
              <a:t> for </a:t>
            </a:r>
            <a:r>
              <a:rPr lang="mi-NZ" altLang="en-US" sz="1400" dirty="0" err="1"/>
              <a:t>the</a:t>
            </a:r>
            <a:r>
              <a:rPr lang="mi-NZ" altLang="en-US" sz="1400" dirty="0"/>
              <a:t> </a:t>
            </a:r>
            <a:r>
              <a:rPr lang="mi-NZ" altLang="en-US" sz="1400" dirty="0" err="1"/>
              <a:t>proposed</a:t>
            </a:r>
            <a:r>
              <a:rPr lang="mi-NZ" altLang="en-US" sz="1400" dirty="0"/>
              <a:t> </a:t>
            </a:r>
            <a:r>
              <a:rPr lang="mi-NZ" altLang="en-US" sz="1400" dirty="0" err="1"/>
              <a:t>grouping</a:t>
            </a:r>
            <a:r>
              <a:rPr lang="mi-NZ" altLang="en-US" sz="1400" dirty="0"/>
              <a:t> </a:t>
            </a:r>
            <a:r>
              <a:rPr lang="mi-NZ" altLang="en-US" sz="1400" dirty="0" err="1"/>
              <a:t>amongst</a:t>
            </a:r>
            <a:r>
              <a:rPr lang="mi-NZ" altLang="en-US" sz="1400" dirty="0"/>
              <a:t> </a:t>
            </a:r>
            <a:r>
              <a:rPr lang="mi-NZ" altLang="en-US" sz="1400" dirty="0" err="1"/>
              <a:t>individuals</a:t>
            </a:r>
            <a:r>
              <a:rPr lang="mi-NZ" altLang="en-US" sz="1400" dirty="0"/>
              <a:t>, Wai </a:t>
            </a:r>
            <a:r>
              <a:rPr lang="mi-NZ" altLang="en-US" sz="1400" dirty="0" err="1"/>
              <a:t>claimants</a:t>
            </a:r>
            <a:r>
              <a:rPr lang="mi-NZ" altLang="en-US" sz="1400" dirty="0"/>
              <a:t>, hapū and marae </a:t>
            </a:r>
            <a:r>
              <a:rPr lang="mi-NZ" altLang="en-US" sz="1400" dirty="0" err="1"/>
              <a:t>at</a:t>
            </a:r>
            <a:r>
              <a:rPr lang="mi-NZ" altLang="en-US" sz="1400" dirty="0"/>
              <a:t> </a:t>
            </a:r>
            <a:r>
              <a:rPr lang="mi-NZ" altLang="en-US" sz="1400" dirty="0" err="1"/>
              <a:t>this</a:t>
            </a:r>
            <a:r>
              <a:rPr lang="mi-NZ" altLang="en-US" sz="1400" dirty="0"/>
              <a:t> </a:t>
            </a:r>
            <a:r>
              <a:rPr lang="mi-NZ" altLang="en-US" sz="1400" dirty="0" err="1"/>
              <a:t>initial</a:t>
            </a:r>
            <a:r>
              <a:rPr lang="mi-NZ" altLang="en-US" sz="1400" dirty="0"/>
              <a:t> </a:t>
            </a:r>
            <a:r>
              <a:rPr lang="mi-NZ" altLang="en-US" sz="1400" dirty="0" err="1"/>
              <a:t>stage</a:t>
            </a:r>
            <a:r>
              <a:rPr lang="mi-NZ" altLang="en-US" sz="1400" dirty="0"/>
              <a:t>?</a:t>
            </a:r>
          </a:p>
          <a:p>
            <a:pPr marL="342900" lvl="1" indent="-342900">
              <a:buFont typeface="Arial" panose="020B0604020202020204" pitchFamily="34" charset="0"/>
              <a:buChar char="•"/>
              <a:defRPr/>
            </a:pPr>
            <a:r>
              <a:rPr lang="mi-NZ" altLang="en-US" sz="1800" dirty="0" err="1"/>
              <a:t>The</a:t>
            </a:r>
            <a:r>
              <a:rPr lang="mi-NZ" altLang="en-US" sz="1800" dirty="0"/>
              <a:t> </a:t>
            </a:r>
            <a:r>
              <a:rPr lang="mi-NZ" altLang="en-US" sz="1800" dirty="0" err="1"/>
              <a:t>Crown</a:t>
            </a:r>
            <a:r>
              <a:rPr lang="mi-NZ" altLang="en-US" sz="1800" dirty="0"/>
              <a:t> </a:t>
            </a:r>
            <a:r>
              <a:rPr lang="mi-NZ" altLang="en-US" sz="1800" dirty="0" err="1"/>
              <a:t>does</a:t>
            </a:r>
            <a:r>
              <a:rPr lang="mi-NZ" altLang="en-US" sz="1800" dirty="0"/>
              <a:t> </a:t>
            </a:r>
            <a:r>
              <a:rPr lang="mi-NZ" altLang="en-US" sz="1800" dirty="0" err="1"/>
              <a:t>not</a:t>
            </a:r>
            <a:r>
              <a:rPr lang="mi-NZ" altLang="en-US" sz="1800" dirty="0"/>
              <a:t> </a:t>
            </a:r>
            <a:r>
              <a:rPr lang="mi-NZ" altLang="en-US" sz="1800" dirty="0" err="1"/>
              <a:t>require</a:t>
            </a:r>
            <a:r>
              <a:rPr lang="mi-NZ" altLang="en-US" sz="1800" dirty="0"/>
              <a:t> a </a:t>
            </a:r>
            <a:r>
              <a:rPr lang="mi-NZ" altLang="en-US" sz="1800" dirty="0" err="1"/>
              <a:t>comprehensive</a:t>
            </a:r>
            <a:r>
              <a:rPr lang="mi-NZ" altLang="en-US" sz="1800" dirty="0"/>
              <a:t> </a:t>
            </a:r>
            <a:r>
              <a:rPr lang="mi-NZ" altLang="en-US" sz="1800" dirty="0" err="1"/>
              <a:t>plan</a:t>
            </a:r>
            <a:r>
              <a:rPr lang="mi-NZ" altLang="en-US" sz="1800" dirty="0"/>
              <a:t> or </a:t>
            </a:r>
            <a:r>
              <a:rPr lang="mi-NZ" altLang="en-US" sz="1800" dirty="0" err="1"/>
              <a:t>evidence</a:t>
            </a:r>
            <a:r>
              <a:rPr lang="mi-NZ" altLang="en-US" sz="1800" dirty="0"/>
              <a:t> </a:t>
            </a:r>
            <a:r>
              <a:rPr lang="mi-NZ" altLang="en-US" sz="1800" dirty="0" err="1"/>
              <a:t>of</a:t>
            </a:r>
            <a:r>
              <a:rPr lang="mi-NZ" altLang="en-US" sz="1800" dirty="0"/>
              <a:t> </a:t>
            </a:r>
            <a:r>
              <a:rPr lang="mi-NZ" altLang="en-US" sz="1800" dirty="0" err="1"/>
              <a:t>unanimous</a:t>
            </a:r>
            <a:r>
              <a:rPr lang="mi-NZ" altLang="en-US" sz="1800" dirty="0"/>
              <a:t> </a:t>
            </a:r>
            <a:r>
              <a:rPr lang="mi-NZ" altLang="en-US" sz="1800" dirty="0" err="1"/>
              <a:t>support</a:t>
            </a:r>
            <a:r>
              <a:rPr lang="mi-NZ" altLang="en-US" sz="1800" dirty="0"/>
              <a:t> </a:t>
            </a:r>
            <a:r>
              <a:rPr lang="mi-NZ" altLang="en-US" sz="1800" dirty="0" err="1"/>
              <a:t>at</a:t>
            </a:r>
            <a:r>
              <a:rPr lang="mi-NZ" altLang="en-US" sz="1800" dirty="0"/>
              <a:t> </a:t>
            </a:r>
            <a:r>
              <a:rPr lang="mi-NZ" altLang="en-US" sz="1800" dirty="0" err="1"/>
              <a:t>this</a:t>
            </a:r>
            <a:r>
              <a:rPr lang="mi-NZ" altLang="en-US" sz="1800" dirty="0"/>
              <a:t> </a:t>
            </a:r>
            <a:r>
              <a:rPr lang="mi-NZ" altLang="en-US" sz="1800" dirty="0" err="1"/>
              <a:t>stage</a:t>
            </a:r>
            <a:r>
              <a:rPr lang="mi-NZ" altLang="en-US" sz="1800" dirty="0"/>
              <a:t>.</a:t>
            </a:r>
          </a:p>
          <a:p>
            <a:pPr marL="342900" lvl="1" indent="-342900">
              <a:buFont typeface="Arial" panose="020B0604020202020204" pitchFamily="34" charset="0"/>
              <a:buChar char="•"/>
              <a:defRPr/>
            </a:pPr>
            <a:r>
              <a:rPr lang="mi-NZ" altLang="en-US" sz="1800" dirty="0"/>
              <a:t>What </a:t>
            </a:r>
            <a:r>
              <a:rPr lang="mi-NZ" altLang="en-US" sz="1800" dirty="0" err="1"/>
              <a:t>the</a:t>
            </a:r>
            <a:r>
              <a:rPr lang="mi-NZ" altLang="en-US" sz="1800" dirty="0"/>
              <a:t> </a:t>
            </a:r>
            <a:r>
              <a:rPr lang="mi-NZ" altLang="en-US" sz="1800" dirty="0" err="1"/>
              <a:t>Crown</a:t>
            </a:r>
            <a:r>
              <a:rPr lang="mi-NZ" altLang="en-US" sz="1800" dirty="0"/>
              <a:t> will </a:t>
            </a:r>
            <a:r>
              <a:rPr lang="mi-NZ" altLang="en-US" sz="1800" dirty="0" err="1"/>
              <a:t>consider</a:t>
            </a:r>
            <a:r>
              <a:rPr lang="mi-NZ" altLang="en-US" sz="1800" dirty="0"/>
              <a:t> </a:t>
            </a:r>
            <a:r>
              <a:rPr lang="mi-NZ" altLang="en-US" sz="1800" dirty="0" err="1"/>
              <a:t>is</a:t>
            </a:r>
            <a:r>
              <a:rPr lang="mi-NZ" altLang="en-US" sz="1800" dirty="0"/>
              <a:t>:</a:t>
            </a:r>
          </a:p>
          <a:p>
            <a:pPr marL="742950" lvl="2" indent="-342900">
              <a:defRPr/>
            </a:pPr>
            <a:r>
              <a:rPr lang="mi-NZ" altLang="en-US" sz="1400" dirty="0" err="1"/>
              <a:t>Size</a:t>
            </a:r>
            <a:r>
              <a:rPr lang="mi-NZ" altLang="en-US" sz="1400" dirty="0"/>
              <a:t> and </a:t>
            </a:r>
            <a:r>
              <a:rPr lang="mi-NZ" altLang="en-US" sz="1400" dirty="0" err="1"/>
              <a:t>coherence</a:t>
            </a:r>
            <a:r>
              <a:rPr lang="mi-NZ" altLang="en-US" sz="1400" dirty="0"/>
              <a:t> </a:t>
            </a:r>
            <a:r>
              <a:rPr lang="mi-NZ" altLang="en-US" sz="1400" dirty="0" err="1"/>
              <a:t>of</a:t>
            </a:r>
            <a:r>
              <a:rPr lang="mi-NZ" altLang="en-US" sz="1400" dirty="0"/>
              <a:t> </a:t>
            </a:r>
            <a:r>
              <a:rPr lang="mi-NZ" altLang="en-US" sz="1400" dirty="0" err="1"/>
              <a:t>the</a:t>
            </a:r>
            <a:r>
              <a:rPr lang="mi-NZ" altLang="en-US" sz="1400" dirty="0"/>
              <a:t> </a:t>
            </a:r>
            <a:r>
              <a:rPr lang="mi-NZ" altLang="en-US" sz="1400" dirty="0" err="1"/>
              <a:t>proposed</a:t>
            </a:r>
            <a:r>
              <a:rPr lang="mi-NZ" altLang="en-US" sz="1400" dirty="0"/>
              <a:t> </a:t>
            </a:r>
            <a:r>
              <a:rPr lang="mi-NZ" altLang="en-US" sz="1400" dirty="0" err="1"/>
              <a:t>grouping</a:t>
            </a:r>
            <a:r>
              <a:rPr lang="mi-NZ" altLang="en-US" sz="1400" dirty="0"/>
              <a:t>;</a:t>
            </a:r>
          </a:p>
          <a:p>
            <a:pPr marL="742950" lvl="2" indent="-342900">
              <a:defRPr/>
            </a:pPr>
            <a:r>
              <a:rPr lang="mi-NZ" altLang="en-US" sz="1400" dirty="0" err="1"/>
              <a:t>Capability</a:t>
            </a:r>
            <a:r>
              <a:rPr lang="mi-NZ" altLang="en-US" sz="1400" dirty="0"/>
              <a:t> </a:t>
            </a:r>
            <a:r>
              <a:rPr lang="mi-NZ" altLang="en-US" sz="1400" dirty="0" err="1"/>
              <a:t>of</a:t>
            </a:r>
            <a:r>
              <a:rPr lang="mi-NZ" altLang="en-US" sz="1400" dirty="0"/>
              <a:t> </a:t>
            </a:r>
            <a:r>
              <a:rPr lang="mi-NZ" altLang="en-US" sz="1400" dirty="0" err="1"/>
              <a:t>the</a:t>
            </a:r>
            <a:r>
              <a:rPr lang="mi-NZ" altLang="en-US" sz="1400" dirty="0"/>
              <a:t> </a:t>
            </a:r>
            <a:r>
              <a:rPr lang="mi-NZ" altLang="en-US" sz="1400" dirty="0" err="1"/>
              <a:t>proposed</a:t>
            </a:r>
            <a:r>
              <a:rPr lang="mi-NZ" altLang="en-US" sz="1400" dirty="0"/>
              <a:t> </a:t>
            </a:r>
            <a:r>
              <a:rPr lang="mi-NZ" altLang="en-US" sz="1400" dirty="0" err="1"/>
              <a:t>grouping</a:t>
            </a:r>
            <a:r>
              <a:rPr lang="mi-NZ" altLang="en-US" sz="1400" dirty="0"/>
              <a:t>;</a:t>
            </a:r>
          </a:p>
          <a:p>
            <a:pPr marL="742950" lvl="2" indent="-342900">
              <a:defRPr/>
            </a:pPr>
            <a:r>
              <a:rPr lang="mi-NZ" altLang="en-US" sz="1400" dirty="0" err="1"/>
              <a:t>General</a:t>
            </a:r>
            <a:r>
              <a:rPr lang="mi-NZ" altLang="en-US" sz="1400" dirty="0"/>
              <a:t> </a:t>
            </a:r>
            <a:r>
              <a:rPr lang="mi-NZ" altLang="en-US" sz="1400" dirty="0" err="1"/>
              <a:t>level</a:t>
            </a:r>
            <a:r>
              <a:rPr lang="mi-NZ" altLang="en-US" sz="1400" dirty="0"/>
              <a:t> </a:t>
            </a:r>
            <a:r>
              <a:rPr lang="mi-NZ" altLang="en-US" sz="1400" dirty="0" err="1"/>
              <a:t>of</a:t>
            </a:r>
            <a:r>
              <a:rPr lang="mi-NZ" altLang="en-US" sz="1400" dirty="0"/>
              <a:t> </a:t>
            </a:r>
            <a:r>
              <a:rPr lang="mi-NZ" altLang="en-US" sz="1400" dirty="0" err="1"/>
              <a:t>support</a:t>
            </a:r>
            <a:r>
              <a:rPr lang="mi-NZ" altLang="en-US" sz="1400" dirty="0"/>
              <a:t> for </a:t>
            </a:r>
            <a:r>
              <a:rPr lang="mi-NZ" altLang="en-US" sz="1400" dirty="0" err="1"/>
              <a:t>the</a:t>
            </a:r>
            <a:r>
              <a:rPr lang="mi-NZ" altLang="en-US" sz="1400" dirty="0"/>
              <a:t> </a:t>
            </a:r>
            <a:r>
              <a:rPr lang="mi-NZ" altLang="en-US" sz="1400" dirty="0" err="1"/>
              <a:t>proposed</a:t>
            </a:r>
            <a:r>
              <a:rPr lang="mi-NZ" altLang="en-US" sz="1400" dirty="0"/>
              <a:t> </a:t>
            </a:r>
            <a:r>
              <a:rPr lang="mi-NZ" altLang="en-US" sz="1400" dirty="0" err="1"/>
              <a:t>grouping</a:t>
            </a:r>
            <a:r>
              <a:rPr lang="mi-NZ" altLang="en-US" sz="1400" dirty="0"/>
              <a:t>; and</a:t>
            </a:r>
          </a:p>
          <a:p>
            <a:pPr marL="742950" lvl="2" indent="-342900">
              <a:defRPr/>
            </a:pPr>
            <a:r>
              <a:rPr lang="mi-NZ" altLang="en-US" sz="1400" dirty="0"/>
              <a:t>What hapū </a:t>
            </a:r>
            <a:r>
              <a:rPr lang="mi-NZ" altLang="en-US" sz="1400" dirty="0" err="1"/>
              <a:t>may</a:t>
            </a:r>
            <a:r>
              <a:rPr lang="mi-NZ" altLang="en-US" sz="1400" dirty="0"/>
              <a:t> </a:t>
            </a:r>
            <a:r>
              <a:rPr lang="mi-NZ" altLang="en-US" sz="1400" dirty="0" err="1"/>
              <a:t>be</a:t>
            </a:r>
            <a:r>
              <a:rPr lang="mi-NZ" altLang="en-US" sz="1400" dirty="0"/>
              <a:t> </a:t>
            </a:r>
            <a:r>
              <a:rPr lang="mi-NZ" altLang="en-US" sz="1400" dirty="0" err="1"/>
              <a:t>left</a:t>
            </a:r>
            <a:r>
              <a:rPr lang="mi-NZ" altLang="en-US" sz="1400" dirty="0"/>
              <a:t> </a:t>
            </a:r>
            <a:r>
              <a:rPr lang="mi-NZ" altLang="en-US" sz="1400" dirty="0" err="1"/>
              <a:t>out</a:t>
            </a:r>
            <a:r>
              <a:rPr lang="mi-NZ" altLang="en-US" sz="1400" dirty="0"/>
              <a:t>.</a:t>
            </a:r>
          </a:p>
          <a:p>
            <a:pPr marL="342900" lvl="1" indent="-342900">
              <a:buFont typeface="Arial" panose="020B0604020202020204" pitchFamily="34" charset="0"/>
              <a:buChar char="•"/>
              <a:defRPr/>
            </a:pPr>
            <a:r>
              <a:rPr lang="mi-NZ" altLang="en-US" sz="1800" dirty="0" err="1"/>
              <a:t>The</a:t>
            </a:r>
            <a:r>
              <a:rPr lang="mi-NZ" altLang="en-US" sz="1800" dirty="0"/>
              <a:t> </a:t>
            </a:r>
            <a:r>
              <a:rPr lang="mi-NZ" altLang="en-US" sz="1800" dirty="0" err="1"/>
              <a:t>Minister</a:t>
            </a:r>
            <a:r>
              <a:rPr lang="mi-NZ" altLang="en-US" sz="1800" dirty="0"/>
              <a:t> for </a:t>
            </a:r>
            <a:r>
              <a:rPr lang="mi-NZ" altLang="en-US" sz="1800" dirty="0" err="1"/>
              <a:t>Treaty</a:t>
            </a:r>
            <a:r>
              <a:rPr lang="mi-NZ" altLang="en-US" sz="1800" dirty="0"/>
              <a:t> </a:t>
            </a:r>
            <a:r>
              <a:rPr lang="mi-NZ" altLang="en-US" sz="1800" dirty="0" err="1"/>
              <a:t>of</a:t>
            </a:r>
            <a:r>
              <a:rPr lang="mi-NZ" altLang="en-US" sz="1800" dirty="0"/>
              <a:t> Waitangi </a:t>
            </a:r>
            <a:r>
              <a:rPr lang="mi-NZ" altLang="en-US" sz="1800" dirty="0" err="1"/>
              <a:t>Negotiations</a:t>
            </a:r>
            <a:r>
              <a:rPr lang="mi-NZ" altLang="en-US" sz="1800" dirty="0"/>
              <a:t> </a:t>
            </a:r>
            <a:r>
              <a:rPr lang="mi-NZ" altLang="en-US" sz="1800" dirty="0" err="1"/>
              <a:t>is</a:t>
            </a:r>
            <a:r>
              <a:rPr lang="mi-NZ" altLang="en-US" sz="1800" dirty="0"/>
              <a:t> </a:t>
            </a:r>
            <a:r>
              <a:rPr lang="mi-NZ" altLang="en-US" sz="1800" dirty="0" err="1"/>
              <a:t>responsible</a:t>
            </a:r>
            <a:r>
              <a:rPr lang="mi-NZ" altLang="en-US" sz="1800" dirty="0"/>
              <a:t> for </a:t>
            </a:r>
            <a:r>
              <a:rPr lang="mi-NZ" altLang="en-US" sz="1800" dirty="0" err="1"/>
              <a:t>considering</a:t>
            </a:r>
            <a:r>
              <a:rPr lang="mi-NZ" altLang="en-US" sz="1800" dirty="0"/>
              <a:t> hapū </a:t>
            </a:r>
            <a:r>
              <a:rPr lang="mi-NZ" altLang="en-US" sz="1800" dirty="0" err="1"/>
              <a:t>grouping</a:t>
            </a:r>
            <a:r>
              <a:rPr lang="mi-NZ" altLang="en-US" sz="1800" dirty="0"/>
              <a:t> </a:t>
            </a:r>
            <a:r>
              <a:rPr lang="mi-NZ" altLang="en-US" sz="1800" dirty="0" err="1"/>
              <a:t>proposals</a:t>
            </a:r>
            <a:r>
              <a:rPr lang="mi-NZ" altLang="en-US" sz="1800" dirty="0"/>
              <a:t> and will </a:t>
            </a:r>
            <a:r>
              <a:rPr lang="mi-NZ" altLang="en-US" sz="1800" dirty="0" err="1"/>
              <a:t>either</a:t>
            </a:r>
            <a:r>
              <a:rPr lang="mi-NZ" altLang="en-US" sz="1800" dirty="0"/>
              <a:t> </a:t>
            </a:r>
            <a:r>
              <a:rPr lang="mi-NZ" altLang="en-US" sz="1800" dirty="0" err="1"/>
              <a:t>confirm</a:t>
            </a:r>
            <a:r>
              <a:rPr lang="mi-NZ" altLang="en-US" sz="1800" dirty="0"/>
              <a:t> a hapū </a:t>
            </a:r>
            <a:r>
              <a:rPr lang="mi-NZ" altLang="en-US" sz="1800" dirty="0" err="1"/>
              <a:t>grouping</a:t>
            </a:r>
            <a:r>
              <a:rPr lang="mi-NZ" altLang="en-US" sz="1800" dirty="0"/>
              <a:t> or </a:t>
            </a:r>
            <a:r>
              <a:rPr lang="mi-NZ" altLang="en-US" sz="1800" dirty="0" err="1"/>
              <a:t>ask</a:t>
            </a:r>
            <a:r>
              <a:rPr lang="mi-NZ" altLang="en-US" sz="1800" dirty="0"/>
              <a:t> for more </a:t>
            </a:r>
            <a:r>
              <a:rPr lang="mi-NZ" altLang="en-US" sz="1800" dirty="0" err="1"/>
              <a:t>work</a:t>
            </a:r>
            <a:r>
              <a:rPr lang="mi-NZ" altLang="en-US" sz="1800" dirty="0"/>
              <a:t> </a:t>
            </a:r>
            <a:r>
              <a:rPr lang="mi-NZ" altLang="en-US" sz="1800" dirty="0" err="1"/>
              <a:t>be</a:t>
            </a:r>
            <a:r>
              <a:rPr lang="mi-NZ" altLang="en-US" sz="1800" dirty="0"/>
              <a:t> </a:t>
            </a:r>
            <a:r>
              <a:rPr lang="mi-NZ" altLang="en-US" sz="1800" dirty="0" err="1"/>
              <a:t>done</a:t>
            </a:r>
            <a:r>
              <a:rPr lang="mi-NZ" altLang="en-US" sz="180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72B7E1A-7C03-3915-F345-B1AA91D183A5}"/>
              </a:ext>
            </a:extLst>
          </p:cNvPr>
          <p:cNvSpPr>
            <a:spLocks noGrp="1" noChangeArrowheads="1"/>
          </p:cNvSpPr>
          <p:nvPr>
            <p:ph type="title"/>
          </p:nvPr>
        </p:nvSpPr>
        <p:spPr/>
        <p:txBody>
          <a:bodyPr/>
          <a:lstStyle/>
          <a:p>
            <a:pPr eaLnBrk="1" hangingPunct="1"/>
            <a:r>
              <a:rPr lang="en-NZ" altLang="en-US" sz="3600" b="1">
                <a:solidFill>
                  <a:srgbClr val="C00000"/>
                </a:solidFill>
              </a:rPr>
              <a:t>Crown settlement policy</a:t>
            </a:r>
            <a:endParaRPr lang="en-NZ" altLang="en-US" b="1">
              <a:solidFill>
                <a:srgbClr val="C00000"/>
              </a:solidFill>
            </a:endParaRPr>
          </a:p>
        </p:txBody>
      </p:sp>
      <p:sp>
        <p:nvSpPr>
          <p:cNvPr id="3" name="Content Placeholder 2">
            <a:extLst>
              <a:ext uri="{FF2B5EF4-FFF2-40B4-BE49-F238E27FC236}">
                <a16:creationId xmlns:a16="http://schemas.microsoft.com/office/drawing/2014/main" id="{307C8C45-0573-6CF8-B5A6-77FF90F0A9AD}"/>
              </a:ext>
            </a:extLst>
          </p:cNvPr>
          <p:cNvSpPr>
            <a:spLocks noGrp="1"/>
          </p:cNvSpPr>
          <p:nvPr>
            <p:ph idx="1"/>
          </p:nvPr>
        </p:nvSpPr>
        <p:spPr>
          <a:xfrm>
            <a:off x="457200" y="1268413"/>
            <a:ext cx="8229600" cy="5314950"/>
          </a:xfrm>
        </p:spPr>
        <p:txBody>
          <a:bodyPr rtlCol="0">
            <a:normAutofit fontScale="77500" lnSpcReduction="20000"/>
          </a:bodyPr>
          <a:lstStyle/>
          <a:p>
            <a:pPr eaLnBrk="1" fontAlgn="auto" hangingPunct="1">
              <a:spcAft>
                <a:spcPts val="0"/>
              </a:spcAft>
              <a:buFont typeface="Arial" panose="020B0604020202020204" pitchFamily="34" charset="0"/>
              <a:buNone/>
              <a:defRPr/>
            </a:pPr>
            <a:r>
              <a:rPr lang="en-GB" sz="1400" dirty="0"/>
              <a:t> </a:t>
            </a:r>
            <a:r>
              <a:rPr lang="en-GB" sz="1900" dirty="0"/>
              <a:t>The Crown’s policy for Treaty of Waitangi settlements include</a:t>
            </a:r>
            <a:r>
              <a:rPr lang="en-GB" sz="1500" dirty="0"/>
              <a:t>:</a:t>
            </a:r>
            <a:endParaRPr lang="en-NZ" sz="1500" dirty="0"/>
          </a:p>
          <a:p>
            <a:pPr eaLnBrk="1" fontAlgn="auto" hangingPunct="1">
              <a:spcAft>
                <a:spcPts val="0"/>
              </a:spcAft>
              <a:buFont typeface="Arial" panose="020B0604020202020204" pitchFamily="34" charset="0"/>
              <a:buNone/>
              <a:defRPr/>
            </a:pPr>
            <a:endParaRPr lang="en-NZ" sz="1500" dirty="0"/>
          </a:p>
          <a:p>
            <a:pPr>
              <a:defRPr/>
            </a:pPr>
            <a:r>
              <a:rPr lang="en-GB" sz="2200" dirty="0"/>
              <a:t>The Crown usually negotiates comprehensive Treaty settlements with what they call “Large Natural Groups”. </a:t>
            </a:r>
          </a:p>
          <a:p>
            <a:pPr>
              <a:defRPr/>
            </a:pPr>
            <a:r>
              <a:rPr lang="en-GB" sz="2200" dirty="0"/>
              <a:t>In the Ngāpuhi context, the Crown has asked groups of hapū to come together to negotiate region specific redress. The Crown has suggested 6 – 8 Hapū groupings form.</a:t>
            </a:r>
          </a:p>
          <a:p>
            <a:pPr>
              <a:defRPr/>
            </a:pPr>
            <a:r>
              <a:rPr lang="en-GB" sz="2200" dirty="0"/>
              <a:t>The Crown’s preference is that hapū groupings negotiate a regional cultural redress package but all financial and commercial redress be negotiated with all of Ngāpuhi.</a:t>
            </a:r>
          </a:p>
          <a:p>
            <a:pPr>
              <a:defRPr/>
            </a:pPr>
            <a:r>
              <a:rPr lang="en-GB" sz="2200" dirty="0"/>
              <a:t>If [representative body] receives a mandate, we may negotiate some redress with other hapū groupings – like financial and commercial redress.</a:t>
            </a:r>
          </a:p>
          <a:p>
            <a:pPr>
              <a:defRPr/>
            </a:pPr>
            <a:r>
              <a:rPr lang="en-GB" sz="2200" dirty="0"/>
              <a:t>All hapū, whānau and Wai claimants are included in the mandate sought from [Hapū grouping]. It also means that [hapū grouping] will seek to negotiate the settlement of all historical Wai claims of these groups. </a:t>
            </a:r>
            <a:endParaRPr lang="en-GB" sz="1700" dirty="0">
              <a:ea typeface="Calibri"/>
              <a:cs typeface="Calibri"/>
            </a:endParaRPr>
          </a:p>
          <a:p>
            <a:pPr>
              <a:defRPr/>
            </a:pPr>
            <a:r>
              <a:rPr lang="en-GB" sz="2200" dirty="0"/>
              <a:t>To be recognised as a mandated body the [Representative body] needs to:</a:t>
            </a:r>
            <a:endParaRPr lang="en-NZ" sz="2200" dirty="0"/>
          </a:p>
          <a:p>
            <a:pPr lvl="1" eaLnBrk="1" fontAlgn="auto" hangingPunct="1">
              <a:spcAft>
                <a:spcPts val="0"/>
              </a:spcAft>
              <a:defRPr/>
            </a:pPr>
            <a:r>
              <a:rPr lang="en-NZ" sz="1600" dirty="0"/>
              <a:t>provide a claimant definition including </a:t>
            </a:r>
            <a:r>
              <a:rPr lang="en-NZ" sz="1600" b="1" i="1" dirty="0"/>
              <a:t>all</a:t>
            </a:r>
            <a:r>
              <a:rPr lang="en-NZ" sz="1600" dirty="0"/>
              <a:t> hapū, whānau and Wai claims; </a:t>
            </a:r>
            <a:endParaRPr lang="en-NZ" sz="1600" dirty="0">
              <a:ea typeface="Calibri"/>
              <a:cs typeface="Calibri"/>
            </a:endParaRPr>
          </a:p>
          <a:p>
            <a:pPr lvl="1" eaLnBrk="1" fontAlgn="auto" hangingPunct="1">
              <a:spcAft>
                <a:spcPts val="0"/>
              </a:spcAft>
              <a:defRPr/>
            </a:pPr>
            <a:r>
              <a:rPr lang="en-NZ" sz="1600" dirty="0"/>
              <a:t>be appropriately accountable to the hapū grouping; and</a:t>
            </a:r>
          </a:p>
          <a:p>
            <a:pPr lvl="1" eaLnBrk="1" fontAlgn="auto" hangingPunct="1">
              <a:spcAft>
                <a:spcPts val="0"/>
              </a:spcAft>
              <a:defRPr/>
            </a:pPr>
            <a:r>
              <a:rPr lang="en-NZ" sz="1600" dirty="0"/>
              <a:t>carry out an open and transparent process to seek a mandate.</a:t>
            </a:r>
          </a:p>
          <a:p>
            <a:pPr>
              <a:defRPr/>
            </a:pPr>
            <a:r>
              <a:rPr lang="en-GB" sz="2200" dirty="0"/>
              <a:t>The Minister for Treaty of Waitangi negotiations has recognised Te Whakaaetanga, Ngāti Hine, and </a:t>
            </a:r>
            <a:r>
              <a:rPr lang="en-GB" sz="2200" dirty="0" err="1"/>
              <a:t>Whangaroa</a:t>
            </a:r>
            <a:r>
              <a:rPr lang="en-GB" sz="2200" dirty="0"/>
              <a:t> Papa Hapū as a Hapū Groupings so far.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475B16EC-0D9C-67E8-C0A4-305D4C40DC7C}"/>
              </a:ext>
            </a:extLst>
          </p:cNvPr>
          <p:cNvSpPr>
            <a:spLocks noGrp="1" noChangeArrowheads="1"/>
          </p:cNvSpPr>
          <p:nvPr>
            <p:ph type="title"/>
          </p:nvPr>
        </p:nvSpPr>
        <p:spPr/>
        <p:txBody>
          <a:bodyPr/>
          <a:lstStyle/>
          <a:p>
            <a:r>
              <a:rPr lang="mi-NZ" altLang="en-US" sz="4000" b="1">
                <a:solidFill>
                  <a:srgbClr val="C00000"/>
                </a:solidFill>
              </a:rPr>
              <a:t>What is in a Treaty Settlement?</a:t>
            </a:r>
            <a:endParaRPr lang="en-NZ" altLang="en-US" sz="4000" b="1">
              <a:solidFill>
                <a:srgbClr val="C00000"/>
              </a:solidFill>
            </a:endParaRPr>
          </a:p>
        </p:txBody>
      </p:sp>
      <p:sp>
        <p:nvSpPr>
          <p:cNvPr id="9219" name="Content Placeholder 2">
            <a:extLst>
              <a:ext uri="{FF2B5EF4-FFF2-40B4-BE49-F238E27FC236}">
                <a16:creationId xmlns:a16="http://schemas.microsoft.com/office/drawing/2014/main" id="{0E96D36D-81AA-9AB1-3771-7F03C3D19926}"/>
              </a:ext>
            </a:extLst>
          </p:cNvPr>
          <p:cNvSpPr>
            <a:spLocks noGrp="1" noChangeArrowheads="1"/>
          </p:cNvSpPr>
          <p:nvPr>
            <p:ph idx="1"/>
          </p:nvPr>
        </p:nvSpPr>
        <p:spPr/>
        <p:txBody>
          <a:bodyPr/>
          <a:lstStyle/>
          <a:p>
            <a:r>
              <a:rPr lang="mi-NZ" altLang="en-US" sz="2400" dirty="0"/>
              <a:t>A </a:t>
            </a:r>
            <a:r>
              <a:rPr lang="mi-NZ" altLang="en-US" sz="2400" dirty="0" err="1"/>
              <a:t>settlement</a:t>
            </a:r>
            <a:r>
              <a:rPr lang="mi-NZ" altLang="en-US" sz="2400" dirty="0"/>
              <a:t> </a:t>
            </a:r>
            <a:r>
              <a:rPr lang="mi-NZ" altLang="en-US" sz="2400" dirty="0" err="1"/>
              <a:t>can</a:t>
            </a:r>
            <a:r>
              <a:rPr lang="mi-NZ" altLang="en-US" sz="2400" dirty="0"/>
              <a:t> </a:t>
            </a:r>
            <a:r>
              <a:rPr lang="mi-NZ" altLang="en-US" sz="2400" dirty="0" err="1"/>
              <a:t>include</a:t>
            </a:r>
            <a:r>
              <a:rPr lang="mi-NZ" altLang="en-US" sz="2400" dirty="0"/>
              <a:t>:</a:t>
            </a:r>
          </a:p>
          <a:p>
            <a:pPr lvl="1"/>
            <a:r>
              <a:rPr lang="mi-NZ" altLang="en-US" sz="2000" dirty="0" err="1"/>
              <a:t>Return</a:t>
            </a:r>
            <a:r>
              <a:rPr lang="mi-NZ" altLang="en-US" sz="2000" dirty="0"/>
              <a:t> </a:t>
            </a:r>
            <a:r>
              <a:rPr lang="mi-NZ" altLang="en-US" sz="2000" dirty="0" err="1"/>
              <a:t>of</a:t>
            </a:r>
            <a:r>
              <a:rPr lang="mi-NZ" altLang="en-US" sz="2000" dirty="0"/>
              <a:t> whenua </a:t>
            </a:r>
            <a:r>
              <a:rPr lang="mi-NZ" altLang="en-US" sz="2000" dirty="0" err="1"/>
              <a:t>that</a:t>
            </a:r>
            <a:r>
              <a:rPr lang="mi-NZ" altLang="en-US" sz="2000" dirty="0"/>
              <a:t> </a:t>
            </a:r>
            <a:r>
              <a:rPr lang="mi-NZ" altLang="en-US" sz="2000" dirty="0" err="1"/>
              <a:t>is</a:t>
            </a:r>
            <a:r>
              <a:rPr lang="mi-NZ" altLang="en-US" sz="2000" dirty="0"/>
              <a:t> </a:t>
            </a:r>
            <a:r>
              <a:rPr lang="mi-NZ" altLang="en-US" sz="2000" dirty="0" err="1"/>
              <a:t>in</a:t>
            </a:r>
            <a:r>
              <a:rPr lang="mi-NZ" altLang="en-US" sz="2000" dirty="0"/>
              <a:t> </a:t>
            </a:r>
            <a:r>
              <a:rPr lang="mi-NZ" altLang="en-US" sz="2000" dirty="0" err="1"/>
              <a:t>Crown</a:t>
            </a:r>
            <a:r>
              <a:rPr lang="mi-NZ" altLang="en-US" sz="2000" dirty="0"/>
              <a:t> </a:t>
            </a:r>
            <a:r>
              <a:rPr lang="mi-NZ" altLang="en-US" sz="2000" dirty="0" err="1"/>
              <a:t>ownership</a:t>
            </a:r>
            <a:r>
              <a:rPr lang="mi-NZ" altLang="en-US" sz="2000" dirty="0"/>
              <a:t>;</a:t>
            </a:r>
          </a:p>
          <a:p>
            <a:pPr lvl="1"/>
            <a:r>
              <a:rPr lang="mi-NZ" altLang="en-US" sz="2000" dirty="0" err="1"/>
              <a:t>Change</a:t>
            </a:r>
            <a:r>
              <a:rPr lang="mi-NZ" altLang="en-US" sz="2000" dirty="0"/>
              <a:t> </a:t>
            </a:r>
            <a:r>
              <a:rPr lang="mi-NZ" altLang="en-US" sz="2000" dirty="0" err="1"/>
              <a:t>of</a:t>
            </a:r>
            <a:r>
              <a:rPr lang="mi-NZ" altLang="en-US" sz="2000" dirty="0"/>
              <a:t> </a:t>
            </a:r>
            <a:r>
              <a:rPr lang="mi-NZ" altLang="en-US" sz="2000" dirty="0" err="1"/>
              <a:t>place</a:t>
            </a:r>
            <a:r>
              <a:rPr lang="mi-NZ" altLang="en-US" sz="2000" dirty="0"/>
              <a:t> </a:t>
            </a:r>
            <a:r>
              <a:rPr lang="mi-NZ" altLang="en-US" sz="2000" dirty="0" err="1"/>
              <a:t>names</a:t>
            </a:r>
            <a:r>
              <a:rPr lang="mi-NZ" altLang="en-US" sz="2000" dirty="0"/>
              <a:t>, </a:t>
            </a:r>
            <a:r>
              <a:rPr lang="mi-NZ" altLang="en-US" sz="2000" dirty="0" err="1"/>
              <a:t>association</a:t>
            </a:r>
            <a:r>
              <a:rPr lang="mi-NZ" altLang="en-US" sz="2000" dirty="0"/>
              <a:t> </a:t>
            </a:r>
            <a:r>
              <a:rPr lang="mi-NZ" altLang="en-US" sz="2000" dirty="0" err="1"/>
              <a:t>with</a:t>
            </a:r>
            <a:r>
              <a:rPr lang="mi-NZ" altLang="en-US" sz="2000" dirty="0"/>
              <a:t> </a:t>
            </a:r>
            <a:r>
              <a:rPr lang="mi-NZ" altLang="en-US" sz="2000" dirty="0" err="1"/>
              <a:t>Crown</a:t>
            </a:r>
            <a:r>
              <a:rPr lang="mi-NZ" altLang="en-US" sz="2000" dirty="0"/>
              <a:t> </a:t>
            </a:r>
            <a:r>
              <a:rPr lang="mi-NZ" altLang="en-US" sz="2000" dirty="0" err="1"/>
              <a:t>conservation</a:t>
            </a:r>
            <a:r>
              <a:rPr lang="mi-NZ" altLang="en-US" sz="2000" dirty="0"/>
              <a:t> </a:t>
            </a:r>
            <a:r>
              <a:rPr lang="mi-NZ" altLang="en-US" sz="2000" dirty="0" err="1"/>
              <a:t>land</a:t>
            </a:r>
            <a:r>
              <a:rPr lang="mi-NZ" altLang="en-US" sz="2000" dirty="0"/>
              <a:t>;</a:t>
            </a:r>
          </a:p>
          <a:p>
            <a:pPr lvl="1"/>
            <a:r>
              <a:rPr lang="mi-NZ" altLang="en-US" sz="2000" dirty="0" err="1"/>
              <a:t>Cash</a:t>
            </a:r>
            <a:r>
              <a:rPr lang="mi-NZ" altLang="en-US" sz="2000" dirty="0"/>
              <a:t> and </a:t>
            </a:r>
            <a:r>
              <a:rPr lang="mi-NZ" altLang="en-US" sz="2000" dirty="0" err="1"/>
              <a:t>commercial</a:t>
            </a:r>
            <a:r>
              <a:rPr lang="mi-NZ" altLang="en-US" sz="2000" dirty="0"/>
              <a:t> </a:t>
            </a:r>
            <a:r>
              <a:rPr lang="mi-NZ" altLang="en-US" sz="2000" dirty="0" err="1"/>
              <a:t>assets</a:t>
            </a:r>
            <a:r>
              <a:rPr lang="mi-NZ" altLang="en-US" sz="2000" dirty="0"/>
              <a:t>;</a:t>
            </a:r>
          </a:p>
          <a:p>
            <a:pPr lvl="1"/>
            <a:r>
              <a:rPr lang="mi-NZ" altLang="en-US" sz="2000" dirty="0"/>
              <a:t>A </a:t>
            </a:r>
            <a:r>
              <a:rPr lang="mi-NZ" altLang="en-US" sz="2000" dirty="0" err="1"/>
              <a:t>Crown</a:t>
            </a:r>
            <a:r>
              <a:rPr lang="mi-NZ" altLang="en-US" sz="2000" dirty="0"/>
              <a:t> </a:t>
            </a:r>
            <a:r>
              <a:rPr lang="mi-NZ" altLang="en-US" sz="2000" dirty="0" err="1"/>
              <a:t>apology</a:t>
            </a:r>
            <a:r>
              <a:rPr lang="mi-NZ" altLang="en-US" sz="2000" dirty="0"/>
              <a:t> and </a:t>
            </a:r>
            <a:r>
              <a:rPr lang="mi-NZ" altLang="en-US" sz="2000" dirty="0" err="1"/>
              <a:t>historical</a:t>
            </a:r>
            <a:r>
              <a:rPr lang="mi-NZ" altLang="en-US" sz="2000" dirty="0"/>
              <a:t> </a:t>
            </a:r>
            <a:r>
              <a:rPr lang="mi-NZ" altLang="en-US" sz="2000" dirty="0" err="1"/>
              <a:t>account</a:t>
            </a:r>
            <a:r>
              <a:rPr lang="mi-NZ" altLang="en-US" sz="2000" dirty="0"/>
              <a:t>;</a:t>
            </a:r>
          </a:p>
          <a:p>
            <a:pPr lvl="1"/>
            <a:r>
              <a:rPr lang="mi-NZ" altLang="en-US" sz="2000" dirty="0" err="1"/>
              <a:t>Relationship</a:t>
            </a:r>
            <a:r>
              <a:rPr lang="mi-NZ" altLang="en-US" sz="2000" dirty="0"/>
              <a:t> </a:t>
            </a:r>
            <a:r>
              <a:rPr lang="mi-NZ" altLang="en-US" sz="2000" dirty="0" err="1"/>
              <a:t>agreements</a:t>
            </a:r>
            <a:r>
              <a:rPr lang="mi-NZ" altLang="en-US" sz="2000" dirty="0"/>
              <a:t> </a:t>
            </a:r>
            <a:r>
              <a:rPr lang="mi-NZ" altLang="en-US" sz="2000" dirty="0" err="1"/>
              <a:t>with</a:t>
            </a:r>
            <a:r>
              <a:rPr lang="mi-NZ" altLang="en-US" sz="2000" dirty="0"/>
              <a:t> </a:t>
            </a:r>
            <a:r>
              <a:rPr lang="mi-NZ" altLang="en-US" sz="2000" dirty="0" err="1"/>
              <a:t>Crown</a:t>
            </a:r>
            <a:r>
              <a:rPr lang="mi-NZ" altLang="en-US" sz="2000" dirty="0"/>
              <a:t> </a:t>
            </a:r>
            <a:r>
              <a:rPr lang="mi-NZ" altLang="en-US" sz="2000" dirty="0" err="1"/>
              <a:t>to</a:t>
            </a:r>
            <a:r>
              <a:rPr lang="mi-NZ" altLang="en-US" sz="2000" dirty="0"/>
              <a:t> </a:t>
            </a:r>
            <a:r>
              <a:rPr lang="mi-NZ" altLang="en-US" sz="2000" dirty="0" err="1"/>
              <a:t>do</a:t>
            </a:r>
            <a:r>
              <a:rPr lang="mi-NZ" altLang="en-US" sz="2000" dirty="0"/>
              <a:t> </a:t>
            </a:r>
            <a:r>
              <a:rPr lang="mi-NZ" altLang="en-US" sz="2000" dirty="0" err="1"/>
              <a:t>things</a:t>
            </a:r>
            <a:r>
              <a:rPr lang="mi-NZ" altLang="en-US" sz="2000" dirty="0"/>
              <a:t> </a:t>
            </a:r>
            <a:r>
              <a:rPr lang="mi-NZ" altLang="en-US" sz="2000" dirty="0" err="1"/>
              <a:t>differently</a:t>
            </a:r>
            <a:r>
              <a:rPr lang="mi-NZ" altLang="en-US" sz="2000" dirty="0"/>
              <a:t>, or </a:t>
            </a:r>
            <a:r>
              <a:rPr lang="mi-NZ" altLang="en-US" sz="2000" dirty="0" err="1"/>
              <a:t>to</a:t>
            </a:r>
            <a:r>
              <a:rPr lang="mi-NZ" altLang="en-US" sz="2000" dirty="0"/>
              <a:t> </a:t>
            </a:r>
            <a:r>
              <a:rPr lang="mi-NZ" altLang="en-US" sz="2000" dirty="0" err="1"/>
              <a:t>prioritise</a:t>
            </a:r>
            <a:r>
              <a:rPr lang="mi-NZ" altLang="en-US" sz="2000" dirty="0"/>
              <a:t> </a:t>
            </a:r>
            <a:r>
              <a:rPr lang="mi-NZ" altLang="en-US" sz="2000" dirty="0" err="1"/>
              <a:t>things</a:t>
            </a:r>
            <a:r>
              <a:rPr lang="mi-NZ" altLang="en-US" sz="2000" dirty="0"/>
              <a:t> </a:t>
            </a:r>
            <a:r>
              <a:rPr lang="mi-NZ" altLang="en-US" sz="2000" dirty="0" err="1"/>
              <a:t>that</a:t>
            </a:r>
            <a:r>
              <a:rPr lang="mi-NZ" altLang="en-US" sz="2000" dirty="0"/>
              <a:t> are </a:t>
            </a:r>
            <a:r>
              <a:rPr lang="mi-NZ" altLang="en-US" sz="2000" dirty="0" err="1"/>
              <a:t>important</a:t>
            </a:r>
            <a:r>
              <a:rPr lang="mi-NZ" altLang="en-US" sz="2000" dirty="0"/>
              <a:t> </a:t>
            </a:r>
            <a:r>
              <a:rPr lang="mi-NZ" altLang="en-US" sz="2000" dirty="0" err="1"/>
              <a:t>to</a:t>
            </a:r>
            <a:r>
              <a:rPr lang="mi-NZ" altLang="en-US" sz="2000" dirty="0"/>
              <a:t> </a:t>
            </a:r>
            <a:r>
              <a:rPr lang="mi-NZ" altLang="en-US" sz="2000" dirty="0" err="1"/>
              <a:t>us</a:t>
            </a:r>
            <a:r>
              <a:rPr lang="mi-NZ" altLang="en-US" sz="2000" dirty="0"/>
              <a:t>.</a:t>
            </a:r>
          </a:p>
          <a:p>
            <a:r>
              <a:rPr lang="mi-NZ" altLang="en-US" sz="2400" dirty="0" err="1"/>
              <a:t>Every</a:t>
            </a:r>
            <a:r>
              <a:rPr lang="mi-NZ" altLang="en-US" sz="2400" dirty="0"/>
              <a:t> </a:t>
            </a:r>
            <a:r>
              <a:rPr lang="mi-NZ" altLang="en-US" sz="2400" dirty="0" err="1"/>
              <a:t>settlement</a:t>
            </a:r>
            <a:r>
              <a:rPr lang="mi-NZ" altLang="en-US" sz="2400" dirty="0"/>
              <a:t> </a:t>
            </a:r>
            <a:r>
              <a:rPr lang="mi-NZ" altLang="en-US" sz="2400" dirty="0" err="1"/>
              <a:t>is</a:t>
            </a:r>
            <a:r>
              <a:rPr lang="mi-NZ" altLang="en-US" sz="2400" dirty="0"/>
              <a:t> </a:t>
            </a:r>
            <a:r>
              <a:rPr lang="mi-NZ" altLang="en-US" sz="2400" dirty="0" err="1"/>
              <a:t>unique</a:t>
            </a:r>
            <a:r>
              <a:rPr lang="mi-NZ" altLang="en-US" sz="2400" dirty="0"/>
              <a:t> – </a:t>
            </a:r>
            <a:r>
              <a:rPr lang="mi-NZ" altLang="en-US" sz="2400" dirty="0" err="1"/>
              <a:t>it</a:t>
            </a:r>
            <a:r>
              <a:rPr lang="mi-NZ" altLang="en-US" sz="2400" dirty="0"/>
              <a:t> </a:t>
            </a:r>
            <a:r>
              <a:rPr lang="mi-NZ" altLang="en-US" sz="2400" dirty="0" err="1"/>
              <a:t>is</a:t>
            </a:r>
            <a:r>
              <a:rPr lang="mi-NZ" altLang="en-US" sz="2400" dirty="0"/>
              <a:t> </a:t>
            </a:r>
            <a:r>
              <a:rPr lang="mi-NZ" altLang="en-US" sz="2400" dirty="0" err="1"/>
              <a:t>up</a:t>
            </a:r>
            <a:r>
              <a:rPr lang="mi-NZ" altLang="en-US" sz="2400" dirty="0"/>
              <a:t> </a:t>
            </a:r>
            <a:r>
              <a:rPr lang="mi-NZ" altLang="en-US" sz="2400" dirty="0" err="1"/>
              <a:t>to</a:t>
            </a:r>
            <a:r>
              <a:rPr lang="mi-NZ" altLang="en-US" sz="2400" dirty="0"/>
              <a:t> </a:t>
            </a:r>
            <a:r>
              <a:rPr lang="mi-NZ" altLang="en-US" sz="2400" dirty="0" err="1"/>
              <a:t>us</a:t>
            </a:r>
            <a:r>
              <a:rPr lang="mi-NZ" altLang="en-US" sz="2400" dirty="0"/>
              <a:t> </a:t>
            </a:r>
            <a:r>
              <a:rPr lang="mi-NZ" altLang="en-US" sz="2400" dirty="0" err="1"/>
              <a:t>to</a:t>
            </a:r>
            <a:r>
              <a:rPr lang="mi-NZ" altLang="en-US" sz="2400" dirty="0"/>
              <a:t> </a:t>
            </a:r>
            <a:r>
              <a:rPr lang="mi-NZ" altLang="en-US" sz="2400" dirty="0" err="1"/>
              <a:t>decide</a:t>
            </a:r>
            <a:r>
              <a:rPr lang="mi-NZ" altLang="en-US" sz="2400" dirty="0"/>
              <a:t> </a:t>
            </a:r>
            <a:r>
              <a:rPr lang="mi-NZ" altLang="en-US" sz="2400" dirty="0" err="1"/>
              <a:t>what</a:t>
            </a:r>
            <a:r>
              <a:rPr lang="mi-NZ" altLang="en-US" sz="2400" dirty="0"/>
              <a:t> </a:t>
            </a:r>
            <a:r>
              <a:rPr lang="mi-NZ" altLang="en-US" sz="2400" dirty="0" err="1"/>
              <a:t>our</a:t>
            </a:r>
            <a:r>
              <a:rPr lang="mi-NZ" altLang="en-US" sz="2400" dirty="0"/>
              <a:t> </a:t>
            </a:r>
            <a:r>
              <a:rPr lang="mi-NZ" altLang="en-US" sz="2400" dirty="0" err="1"/>
              <a:t>priorities</a:t>
            </a:r>
            <a:r>
              <a:rPr lang="mi-NZ" altLang="en-US" sz="2400" dirty="0"/>
              <a:t> are.</a:t>
            </a:r>
          </a:p>
          <a:p>
            <a:r>
              <a:rPr lang="mi-NZ" altLang="en-US" sz="2400" dirty="0" err="1"/>
              <a:t>It</a:t>
            </a:r>
            <a:r>
              <a:rPr lang="mi-NZ" altLang="en-US" sz="2400" dirty="0"/>
              <a:t> </a:t>
            </a:r>
            <a:r>
              <a:rPr lang="mi-NZ" altLang="en-US" sz="2400" dirty="0" err="1"/>
              <a:t>is</a:t>
            </a:r>
            <a:r>
              <a:rPr lang="mi-NZ" altLang="en-US" sz="2400" dirty="0"/>
              <a:t> </a:t>
            </a:r>
            <a:r>
              <a:rPr lang="mi-NZ" altLang="en-US" sz="2400" dirty="0" err="1"/>
              <a:t>important</a:t>
            </a:r>
            <a:r>
              <a:rPr lang="mi-NZ" altLang="en-US" sz="2400" dirty="0"/>
              <a:t> </a:t>
            </a:r>
            <a:r>
              <a:rPr lang="mi-NZ" altLang="en-US" sz="2400" dirty="0" err="1"/>
              <a:t>that</a:t>
            </a:r>
            <a:r>
              <a:rPr lang="mi-NZ" altLang="en-US" sz="2400" dirty="0"/>
              <a:t> </a:t>
            </a:r>
            <a:r>
              <a:rPr lang="mi-NZ" altLang="en-US" sz="2400" dirty="0" err="1"/>
              <a:t>you</a:t>
            </a:r>
            <a:r>
              <a:rPr lang="mi-NZ" altLang="en-US" sz="2400" dirty="0"/>
              <a:t> </a:t>
            </a:r>
            <a:r>
              <a:rPr lang="mi-NZ" altLang="en-US" sz="2400" dirty="0" err="1"/>
              <a:t>share</a:t>
            </a:r>
            <a:r>
              <a:rPr lang="mi-NZ" altLang="en-US" sz="2400" dirty="0"/>
              <a:t> </a:t>
            </a:r>
            <a:r>
              <a:rPr lang="mi-NZ" altLang="en-US" sz="2400" dirty="0" err="1"/>
              <a:t>with</a:t>
            </a:r>
            <a:r>
              <a:rPr lang="mi-NZ" altLang="en-US" sz="2400" dirty="0"/>
              <a:t> </a:t>
            </a:r>
            <a:r>
              <a:rPr lang="mi-NZ" altLang="en-US" sz="2400" dirty="0" err="1"/>
              <a:t>us</a:t>
            </a:r>
            <a:r>
              <a:rPr lang="mi-NZ" altLang="en-US" sz="2400" dirty="0"/>
              <a:t> </a:t>
            </a:r>
            <a:r>
              <a:rPr lang="mi-NZ" altLang="en-US" sz="2400" dirty="0" err="1"/>
              <a:t>what</a:t>
            </a:r>
            <a:r>
              <a:rPr lang="mi-NZ" altLang="en-US" sz="2400" dirty="0"/>
              <a:t> </a:t>
            </a:r>
            <a:r>
              <a:rPr lang="mi-NZ" altLang="en-US" sz="2400" dirty="0" err="1"/>
              <a:t>you</a:t>
            </a:r>
            <a:r>
              <a:rPr lang="mi-NZ" altLang="en-US" sz="2400" dirty="0"/>
              <a:t> </a:t>
            </a:r>
            <a:r>
              <a:rPr lang="mi-NZ" altLang="en-US" sz="2400" dirty="0" err="1"/>
              <a:t>want</a:t>
            </a:r>
            <a:r>
              <a:rPr lang="mi-NZ" altLang="en-US" sz="2400" dirty="0"/>
              <a:t> </a:t>
            </a:r>
            <a:r>
              <a:rPr lang="mi-NZ" altLang="en-US" sz="2400" dirty="0" err="1"/>
              <a:t>to</a:t>
            </a:r>
            <a:r>
              <a:rPr lang="mi-NZ" altLang="en-US" sz="2400" dirty="0"/>
              <a:t> </a:t>
            </a:r>
            <a:r>
              <a:rPr lang="mi-NZ" altLang="en-US" sz="2400" dirty="0" err="1"/>
              <a:t>achieve</a:t>
            </a:r>
            <a:r>
              <a:rPr lang="mi-NZ" altLang="en-US" sz="2400" dirty="0"/>
              <a:t> </a:t>
            </a:r>
            <a:r>
              <a:rPr lang="mi-NZ" altLang="en-US" sz="2400" dirty="0" err="1"/>
              <a:t>from</a:t>
            </a:r>
            <a:r>
              <a:rPr lang="mi-NZ" altLang="en-US" sz="2400" dirty="0"/>
              <a:t> </a:t>
            </a:r>
            <a:r>
              <a:rPr lang="mi-NZ" altLang="en-US" sz="2400" dirty="0" err="1"/>
              <a:t>Treaty</a:t>
            </a:r>
            <a:r>
              <a:rPr lang="mi-NZ" altLang="en-US" sz="2400" dirty="0"/>
              <a:t> </a:t>
            </a:r>
            <a:r>
              <a:rPr lang="mi-NZ" altLang="en-US" sz="2400" dirty="0" err="1"/>
              <a:t>settlement</a:t>
            </a:r>
            <a:r>
              <a:rPr lang="mi-NZ" altLang="en-US" sz="2400" dirty="0"/>
              <a:t> </a:t>
            </a:r>
            <a:r>
              <a:rPr lang="mi-NZ" altLang="en-US" sz="2400" dirty="0" err="1"/>
              <a:t>so</a:t>
            </a:r>
            <a:r>
              <a:rPr lang="mi-NZ" altLang="en-US" sz="2400" dirty="0"/>
              <a:t> </a:t>
            </a:r>
            <a:r>
              <a:rPr lang="mi-NZ" altLang="en-US" sz="2400" dirty="0" err="1"/>
              <a:t>we</a:t>
            </a:r>
            <a:r>
              <a:rPr lang="mi-NZ" altLang="en-US" sz="2400" dirty="0"/>
              <a:t> </a:t>
            </a:r>
            <a:r>
              <a:rPr lang="mi-NZ" altLang="en-US" sz="2400" dirty="0" err="1"/>
              <a:t>understand</a:t>
            </a:r>
            <a:r>
              <a:rPr lang="mi-NZ" altLang="en-US" sz="2400" dirty="0"/>
              <a:t> </a:t>
            </a:r>
            <a:r>
              <a:rPr lang="mi-NZ" altLang="en-US" sz="2400" dirty="0" err="1"/>
              <a:t>what</a:t>
            </a:r>
            <a:r>
              <a:rPr lang="mi-NZ" altLang="en-US" sz="2400" dirty="0"/>
              <a:t> </a:t>
            </a:r>
            <a:r>
              <a:rPr lang="mi-NZ" altLang="en-US" sz="2400" dirty="0" err="1"/>
              <a:t>to</a:t>
            </a:r>
            <a:r>
              <a:rPr lang="mi-NZ" altLang="en-US" sz="2400" dirty="0"/>
              <a:t> </a:t>
            </a:r>
            <a:r>
              <a:rPr lang="mi-NZ" altLang="en-US" sz="2400" dirty="0" err="1"/>
              <a:t>negotiate</a:t>
            </a:r>
            <a:r>
              <a:rPr lang="mi-NZ" altLang="en-US" sz="2400" dirty="0"/>
              <a:t> for </a:t>
            </a:r>
            <a:r>
              <a:rPr lang="mi-NZ" altLang="en-US" sz="2400" dirty="0" err="1"/>
              <a:t>with</a:t>
            </a:r>
            <a:r>
              <a:rPr lang="mi-NZ" altLang="en-US" sz="2400" dirty="0"/>
              <a:t> </a:t>
            </a:r>
            <a:r>
              <a:rPr lang="mi-NZ" altLang="en-US" sz="2400" dirty="0" err="1"/>
              <a:t>the</a:t>
            </a:r>
            <a:r>
              <a:rPr lang="mi-NZ" altLang="en-US" sz="2400" dirty="0"/>
              <a:t> </a:t>
            </a:r>
            <a:r>
              <a:rPr lang="mi-NZ" altLang="en-US" sz="2400" dirty="0" err="1"/>
              <a:t>Crown</a:t>
            </a:r>
            <a:r>
              <a:rPr lang="mi-NZ" altLang="en-US" sz="2400" dirty="0"/>
              <a:t>.</a:t>
            </a:r>
            <a:endParaRPr lang="en-NZ"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57AE42D5-695F-3216-E295-FAF4ADD8C67D}"/>
              </a:ext>
            </a:extLst>
          </p:cNvPr>
          <p:cNvSpPr>
            <a:spLocks noGrp="1" noChangeArrowheads="1"/>
          </p:cNvSpPr>
          <p:nvPr>
            <p:ph type="title"/>
          </p:nvPr>
        </p:nvSpPr>
        <p:spPr/>
        <p:txBody>
          <a:bodyPr/>
          <a:lstStyle/>
          <a:p>
            <a:r>
              <a:rPr lang="mi-NZ" altLang="en-US" sz="3600" b="1" dirty="0" err="1">
                <a:solidFill>
                  <a:srgbClr val="C00000"/>
                </a:solidFill>
              </a:rPr>
              <a:t>What</a:t>
            </a:r>
            <a:r>
              <a:rPr lang="mi-NZ" altLang="en-US" sz="3600" b="1" dirty="0">
                <a:solidFill>
                  <a:srgbClr val="C00000"/>
                </a:solidFill>
              </a:rPr>
              <a:t> </a:t>
            </a:r>
            <a:r>
              <a:rPr lang="mi-NZ" altLang="en-US" sz="3600" b="1" dirty="0" err="1">
                <a:solidFill>
                  <a:srgbClr val="C00000"/>
                </a:solidFill>
              </a:rPr>
              <a:t>happens</a:t>
            </a:r>
            <a:r>
              <a:rPr lang="mi-NZ" altLang="en-US" sz="3600" b="1" dirty="0">
                <a:solidFill>
                  <a:srgbClr val="C00000"/>
                </a:solidFill>
              </a:rPr>
              <a:t> </a:t>
            </a:r>
            <a:r>
              <a:rPr lang="mi-NZ" altLang="en-US" sz="3600" b="1" dirty="0" err="1">
                <a:solidFill>
                  <a:srgbClr val="C00000"/>
                </a:solidFill>
              </a:rPr>
              <a:t>with</a:t>
            </a:r>
            <a:r>
              <a:rPr lang="mi-NZ" altLang="en-US" sz="3600" b="1" dirty="0">
                <a:solidFill>
                  <a:srgbClr val="C00000"/>
                </a:solidFill>
              </a:rPr>
              <a:t> </a:t>
            </a:r>
            <a:r>
              <a:rPr lang="mi-NZ" altLang="en-US" sz="3600" b="1" dirty="0" err="1">
                <a:solidFill>
                  <a:srgbClr val="C00000"/>
                </a:solidFill>
              </a:rPr>
              <a:t>our</a:t>
            </a:r>
            <a:r>
              <a:rPr lang="mi-NZ" altLang="en-US" sz="3600" b="1" dirty="0">
                <a:solidFill>
                  <a:srgbClr val="C00000"/>
                </a:solidFill>
              </a:rPr>
              <a:t> </a:t>
            </a:r>
            <a:r>
              <a:rPr lang="mi-NZ" altLang="en-US" sz="3600" b="1" dirty="0" err="1">
                <a:solidFill>
                  <a:srgbClr val="C00000"/>
                </a:solidFill>
              </a:rPr>
              <a:t>Tribunal</a:t>
            </a:r>
            <a:r>
              <a:rPr lang="mi-NZ" altLang="en-US" sz="3600" b="1" dirty="0">
                <a:solidFill>
                  <a:srgbClr val="C00000"/>
                </a:solidFill>
              </a:rPr>
              <a:t> </a:t>
            </a:r>
            <a:r>
              <a:rPr lang="mi-NZ" altLang="en-US" sz="3600" b="1" dirty="0" err="1">
                <a:solidFill>
                  <a:srgbClr val="C00000"/>
                </a:solidFill>
              </a:rPr>
              <a:t>process</a:t>
            </a:r>
            <a:r>
              <a:rPr lang="mi-NZ" altLang="en-US" sz="3600" b="1" dirty="0">
                <a:solidFill>
                  <a:srgbClr val="C00000"/>
                </a:solidFill>
              </a:rPr>
              <a:t> and </a:t>
            </a:r>
            <a:r>
              <a:rPr lang="mi-NZ" altLang="en-US" sz="3600" b="1" dirty="0" err="1">
                <a:solidFill>
                  <a:srgbClr val="C00000"/>
                </a:solidFill>
              </a:rPr>
              <a:t>our</a:t>
            </a:r>
            <a:r>
              <a:rPr lang="mi-NZ" altLang="en-US" sz="3600" b="1" dirty="0">
                <a:solidFill>
                  <a:srgbClr val="C00000"/>
                </a:solidFill>
              </a:rPr>
              <a:t> Wai </a:t>
            </a:r>
            <a:r>
              <a:rPr lang="mi-NZ" altLang="en-US" sz="3600" b="1" dirty="0" err="1">
                <a:solidFill>
                  <a:srgbClr val="C00000"/>
                </a:solidFill>
              </a:rPr>
              <a:t>claims</a:t>
            </a:r>
            <a:r>
              <a:rPr lang="mi-NZ" altLang="en-US" sz="3600" b="1" dirty="0">
                <a:solidFill>
                  <a:srgbClr val="C00000"/>
                </a:solidFill>
              </a:rPr>
              <a:t>?</a:t>
            </a:r>
            <a:endParaRPr lang="en-NZ" altLang="en-US" sz="3600" b="1" dirty="0">
              <a:solidFill>
                <a:srgbClr val="C00000"/>
              </a:solidFill>
            </a:endParaRPr>
          </a:p>
        </p:txBody>
      </p:sp>
      <p:sp>
        <p:nvSpPr>
          <p:cNvPr id="10243" name="Content Placeholder 2">
            <a:extLst>
              <a:ext uri="{FF2B5EF4-FFF2-40B4-BE49-F238E27FC236}">
                <a16:creationId xmlns:a16="http://schemas.microsoft.com/office/drawing/2014/main" id="{DD56D4C9-FD44-4375-1FBB-65AF626B5514}"/>
              </a:ext>
            </a:extLst>
          </p:cNvPr>
          <p:cNvSpPr>
            <a:spLocks noGrp="1" noChangeArrowheads="1"/>
          </p:cNvSpPr>
          <p:nvPr>
            <p:ph idx="1"/>
          </p:nvPr>
        </p:nvSpPr>
        <p:spPr/>
        <p:txBody>
          <a:bodyPr/>
          <a:lstStyle/>
          <a:p>
            <a:r>
              <a:rPr lang="mi-NZ" altLang="en-US" sz="2000" dirty="0" err="1"/>
              <a:t>Treaty</a:t>
            </a:r>
            <a:r>
              <a:rPr lang="mi-NZ" altLang="en-US" sz="2000" dirty="0"/>
              <a:t> </a:t>
            </a:r>
            <a:r>
              <a:rPr lang="mi-NZ" altLang="en-US" sz="2000" dirty="0" err="1"/>
              <a:t>settlement</a:t>
            </a:r>
            <a:r>
              <a:rPr lang="mi-NZ" altLang="en-US" sz="2000" dirty="0"/>
              <a:t> </a:t>
            </a:r>
            <a:r>
              <a:rPr lang="mi-NZ" altLang="en-US" sz="2000" dirty="0" err="1"/>
              <a:t>is</a:t>
            </a:r>
            <a:r>
              <a:rPr lang="mi-NZ" altLang="en-US" sz="2000" dirty="0"/>
              <a:t> a </a:t>
            </a:r>
            <a:r>
              <a:rPr lang="mi-NZ" altLang="en-US" sz="2000" dirty="0" err="1"/>
              <a:t>parallell</a:t>
            </a:r>
            <a:r>
              <a:rPr lang="mi-NZ" altLang="en-US" sz="2000" dirty="0"/>
              <a:t> </a:t>
            </a:r>
            <a:r>
              <a:rPr lang="mi-NZ" altLang="en-US" sz="2000" dirty="0" err="1"/>
              <a:t>process</a:t>
            </a:r>
            <a:r>
              <a:rPr lang="mi-NZ" altLang="en-US" sz="2000" dirty="0"/>
              <a:t> </a:t>
            </a:r>
            <a:r>
              <a:rPr lang="mi-NZ" altLang="en-US" sz="2000" dirty="0" err="1"/>
              <a:t>to</a:t>
            </a:r>
            <a:r>
              <a:rPr lang="mi-NZ" altLang="en-US" sz="2000" dirty="0"/>
              <a:t> </a:t>
            </a:r>
            <a:r>
              <a:rPr lang="mi-NZ" altLang="en-US" sz="2000" dirty="0" err="1"/>
              <a:t>the</a:t>
            </a:r>
            <a:r>
              <a:rPr lang="mi-NZ" altLang="en-US" sz="2000" dirty="0"/>
              <a:t> Waitangi </a:t>
            </a:r>
            <a:r>
              <a:rPr lang="mi-NZ" altLang="en-US" sz="2000" dirty="0" err="1"/>
              <a:t>Tribunal</a:t>
            </a:r>
            <a:r>
              <a:rPr lang="mi-NZ" altLang="en-US" sz="2000" dirty="0"/>
              <a:t>.</a:t>
            </a:r>
          </a:p>
          <a:p>
            <a:r>
              <a:rPr lang="mi-NZ" altLang="en-US" sz="2000" dirty="0" err="1"/>
              <a:t>The</a:t>
            </a:r>
            <a:r>
              <a:rPr lang="mi-NZ" altLang="en-US" sz="2000" dirty="0"/>
              <a:t> Waitangi </a:t>
            </a:r>
            <a:r>
              <a:rPr lang="mi-NZ" altLang="en-US" sz="2000" dirty="0" err="1"/>
              <a:t>Tribunal</a:t>
            </a:r>
            <a:r>
              <a:rPr lang="mi-NZ" altLang="en-US" sz="2000" dirty="0"/>
              <a:t> </a:t>
            </a:r>
            <a:r>
              <a:rPr lang="mi-NZ" altLang="en-US" sz="2000" dirty="0" err="1"/>
              <a:t>researches</a:t>
            </a:r>
            <a:r>
              <a:rPr lang="mi-NZ" altLang="en-US" sz="2000" dirty="0"/>
              <a:t> </a:t>
            </a:r>
            <a:r>
              <a:rPr lang="mi-NZ" altLang="en-US" sz="2000" dirty="0" err="1"/>
              <a:t>our</a:t>
            </a:r>
            <a:r>
              <a:rPr lang="mi-NZ" altLang="en-US" sz="2000" dirty="0"/>
              <a:t> </a:t>
            </a:r>
            <a:r>
              <a:rPr lang="mi-NZ" altLang="en-US" sz="2000" dirty="0" err="1"/>
              <a:t>claims</a:t>
            </a:r>
            <a:r>
              <a:rPr lang="mi-NZ" altLang="en-US" sz="2000" dirty="0"/>
              <a:t>, and </a:t>
            </a:r>
            <a:r>
              <a:rPr lang="mi-NZ" altLang="en-US" sz="2000" dirty="0" err="1"/>
              <a:t>in</a:t>
            </a:r>
            <a:r>
              <a:rPr lang="mi-NZ" altLang="en-US" sz="2000" dirty="0"/>
              <a:t> </a:t>
            </a:r>
            <a:r>
              <a:rPr lang="mi-NZ" altLang="en-US" sz="2000" dirty="0" err="1"/>
              <a:t>the</a:t>
            </a:r>
            <a:r>
              <a:rPr lang="mi-NZ" altLang="en-US" sz="2000" dirty="0"/>
              <a:t> </a:t>
            </a:r>
            <a:r>
              <a:rPr lang="mi-NZ" altLang="en-US" sz="2000" dirty="0" err="1"/>
              <a:t>Treaty</a:t>
            </a:r>
            <a:r>
              <a:rPr lang="mi-NZ" altLang="en-US" sz="2000" dirty="0"/>
              <a:t> </a:t>
            </a:r>
            <a:r>
              <a:rPr lang="mi-NZ" altLang="en-US" sz="2000" dirty="0" err="1"/>
              <a:t>settlement</a:t>
            </a:r>
            <a:r>
              <a:rPr lang="mi-NZ" altLang="en-US" sz="2000" dirty="0"/>
              <a:t> </a:t>
            </a:r>
            <a:r>
              <a:rPr lang="mi-NZ" altLang="en-US" sz="2000" dirty="0" err="1"/>
              <a:t>process</a:t>
            </a:r>
            <a:r>
              <a:rPr lang="mi-NZ" altLang="en-US" sz="2000" dirty="0"/>
              <a:t> </a:t>
            </a:r>
            <a:r>
              <a:rPr lang="mi-NZ" altLang="en-US" sz="2000" dirty="0" err="1"/>
              <a:t>we</a:t>
            </a:r>
            <a:r>
              <a:rPr lang="mi-NZ" altLang="en-US" sz="2000" dirty="0"/>
              <a:t> </a:t>
            </a:r>
            <a:r>
              <a:rPr lang="mi-NZ" altLang="en-US" sz="2000" dirty="0" err="1"/>
              <a:t>negotiate</a:t>
            </a:r>
            <a:r>
              <a:rPr lang="mi-NZ" altLang="en-US" sz="2000" dirty="0"/>
              <a:t> </a:t>
            </a:r>
            <a:r>
              <a:rPr lang="mi-NZ" altLang="en-US" sz="2000" dirty="0" err="1"/>
              <a:t>redress</a:t>
            </a:r>
            <a:r>
              <a:rPr lang="mi-NZ" altLang="en-US" sz="2000" dirty="0"/>
              <a:t> </a:t>
            </a:r>
            <a:r>
              <a:rPr lang="mi-NZ" altLang="en-US" sz="2000" dirty="0" err="1"/>
              <a:t>in</a:t>
            </a:r>
            <a:r>
              <a:rPr lang="mi-NZ" altLang="en-US" sz="2000" dirty="0"/>
              <a:t> </a:t>
            </a:r>
            <a:r>
              <a:rPr lang="mi-NZ" altLang="en-US" sz="2000" dirty="0" err="1"/>
              <a:t>exchange</a:t>
            </a:r>
            <a:r>
              <a:rPr lang="mi-NZ" altLang="en-US" sz="2000" dirty="0"/>
              <a:t> for </a:t>
            </a:r>
            <a:r>
              <a:rPr lang="mi-NZ" altLang="en-US" sz="2000" dirty="0" err="1"/>
              <a:t>settling</a:t>
            </a:r>
            <a:r>
              <a:rPr lang="mi-NZ" altLang="en-US" sz="2000" dirty="0"/>
              <a:t> </a:t>
            </a:r>
            <a:r>
              <a:rPr lang="mi-NZ" altLang="en-US" sz="2000" dirty="0" err="1"/>
              <a:t>our</a:t>
            </a:r>
            <a:r>
              <a:rPr lang="mi-NZ" altLang="en-US" sz="2000" dirty="0"/>
              <a:t> </a:t>
            </a:r>
            <a:r>
              <a:rPr lang="mi-NZ" altLang="en-US" sz="2000" dirty="0" err="1"/>
              <a:t>claims</a:t>
            </a:r>
            <a:r>
              <a:rPr lang="mi-NZ" altLang="en-US" sz="2000" dirty="0"/>
              <a:t>.</a:t>
            </a:r>
          </a:p>
          <a:p>
            <a:r>
              <a:rPr lang="mi-NZ" altLang="en-US" sz="2000" dirty="0" err="1">
                <a:ea typeface="Calibri"/>
                <a:cs typeface="Calibri"/>
              </a:rPr>
              <a:t>If</a:t>
            </a:r>
            <a:r>
              <a:rPr lang="mi-NZ" altLang="en-US" sz="2000" dirty="0">
                <a:ea typeface="Calibri"/>
                <a:cs typeface="Calibri"/>
              </a:rPr>
              <a:t> hapū </a:t>
            </a:r>
            <a:r>
              <a:rPr lang="mi-NZ" altLang="en-US" sz="2000" dirty="0" err="1">
                <a:ea typeface="Calibri"/>
                <a:cs typeface="Calibri"/>
              </a:rPr>
              <a:t>decide</a:t>
            </a:r>
            <a:r>
              <a:rPr lang="mi-NZ" altLang="en-US" sz="2000" dirty="0">
                <a:ea typeface="Calibri"/>
                <a:cs typeface="Calibri"/>
              </a:rPr>
              <a:t> </a:t>
            </a:r>
            <a:r>
              <a:rPr lang="mi-NZ" altLang="en-US" sz="2000" dirty="0" err="1">
                <a:ea typeface="Calibri"/>
                <a:cs typeface="Calibri"/>
              </a:rPr>
              <a:t>to</a:t>
            </a:r>
            <a:r>
              <a:rPr lang="mi-NZ" altLang="en-US" sz="2000" dirty="0">
                <a:ea typeface="Calibri"/>
                <a:cs typeface="Calibri"/>
              </a:rPr>
              <a:t> </a:t>
            </a:r>
            <a:r>
              <a:rPr lang="mi-NZ" altLang="en-US" sz="2000" dirty="0" err="1">
                <a:ea typeface="Calibri"/>
                <a:cs typeface="Calibri"/>
              </a:rPr>
              <a:t>negotiate</a:t>
            </a:r>
            <a:r>
              <a:rPr lang="mi-NZ" altLang="en-US" sz="2000" dirty="0">
                <a:ea typeface="Calibri"/>
                <a:cs typeface="Calibri"/>
              </a:rPr>
              <a:t> a </a:t>
            </a:r>
            <a:r>
              <a:rPr lang="mi-NZ" altLang="en-US" sz="2000" dirty="0" err="1">
                <a:ea typeface="Calibri"/>
                <a:cs typeface="Calibri"/>
              </a:rPr>
              <a:t>Treaty</a:t>
            </a:r>
            <a:r>
              <a:rPr lang="mi-NZ" altLang="en-US" sz="2000" dirty="0">
                <a:ea typeface="Calibri"/>
                <a:cs typeface="Calibri"/>
              </a:rPr>
              <a:t> </a:t>
            </a:r>
            <a:r>
              <a:rPr lang="mi-NZ" altLang="en-US" sz="2000" dirty="0" err="1">
                <a:ea typeface="Calibri"/>
                <a:cs typeface="Calibri"/>
              </a:rPr>
              <a:t>settlement</a:t>
            </a:r>
            <a:r>
              <a:rPr lang="mi-NZ" altLang="en-US" sz="2000" dirty="0">
                <a:ea typeface="Calibri"/>
                <a:cs typeface="Calibri"/>
              </a:rPr>
              <a:t>, </a:t>
            </a:r>
            <a:r>
              <a:rPr lang="mi-NZ" altLang="en-US" sz="2000" dirty="0" err="1">
                <a:ea typeface="Calibri"/>
                <a:cs typeface="Calibri"/>
              </a:rPr>
              <a:t>then</a:t>
            </a:r>
            <a:r>
              <a:rPr lang="mi-NZ" altLang="en-US" sz="2000" dirty="0">
                <a:ea typeface="Calibri"/>
                <a:cs typeface="Calibri"/>
              </a:rPr>
              <a:t> </a:t>
            </a:r>
            <a:r>
              <a:rPr lang="mi-NZ" altLang="en-US" sz="2000" dirty="0" err="1">
                <a:ea typeface="Calibri"/>
                <a:cs typeface="Calibri"/>
              </a:rPr>
              <a:t>the</a:t>
            </a:r>
            <a:r>
              <a:rPr lang="mi-NZ" altLang="en-US" sz="2000" dirty="0">
                <a:ea typeface="Calibri"/>
                <a:cs typeface="Calibri"/>
              </a:rPr>
              <a:t> hapū Wai </a:t>
            </a:r>
            <a:r>
              <a:rPr lang="mi-NZ" altLang="en-US" sz="2000" dirty="0" err="1">
                <a:ea typeface="Calibri"/>
                <a:cs typeface="Calibri"/>
              </a:rPr>
              <a:t>claims</a:t>
            </a:r>
            <a:r>
              <a:rPr lang="mi-NZ" altLang="en-US" sz="2000" dirty="0">
                <a:ea typeface="Calibri"/>
                <a:cs typeface="Calibri"/>
              </a:rPr>
              <a:t> </a:t>
            </a:r>
            <a:r>
              <a:rPr lang="mi-NZ" altLang="en-US" sz="2000" dirty="0" err="1">
                <a:ea typeface="Calibri"/>
                <a:cs typeface="Calibri"/>
              </a:rPr>
              <a:t>will</a:t>
            </a:r>
            <a:r>
              <a:rPr lang="mi-NZ" altLang="en-US" sz="2000" dirty="0">
                <a:ea typeface="Calibri"/>
                <a:cs typeface="Calibri"/>
              </a:rPr>
              <a:t> </a:t>
            </a:r>
            <a:r>
              <a:rPr lang="mi-NZ" altLang="en-US" sz="2000" dirty="0" err="1">
                <a:ea typeface="Calibri"/>
                <a:cs typeface="Calibri"/>
              </a:rPr>
              <a:t>automatically</a:t>
            </a:r>
            <a:r>
              <a:rPr lang="mi-NZ" altLang="en-US" sz="2000" dirty="0">
                <a:ea typeface="Calibri"/>
                <a:cs typeface="Calibri"/>
              </a:rPr>
              <a:t> </a:t>
            </a:r>
            <a:r>
              <a:rPr lang="mi-NZ" altLang="en-US" sz="2000" dirty="0" err="1">
                <a:ea typeface="Calibri"/>
                <a:cs typeface="Calibri"/>
              </a:rPr>
              <a:t>be</a:t>
            </a:r>
            <a:r>
              <a:rPr lang="mi-NZ" altLang="en-US" sz="2000" dirty="0">
                <a:ea typeface="Calibri"/>
                <a:cs typeface="Calibri"/>
              </a:rPr>
              <a:t> </a:t>
            </a:r>
            <a:r>
              <a:rPr lang="mi-NZ" altLang="en-US" sz="2000" dirty="0" err="1">
                <a:ea typeface="Calibri"/>
                <a:cs typeface="Calibri"/>
              </a:rPr>
              <a:t>included</a:t>
            </a:r>
            <a:r>
              <a:rPr lang="mi-NZ" altLang="en-US" sz="2000" dirty="0">
                <a:ea typeface="Calibri"/>
                <a:cs typeface="Calibri"/>
              </a:rPr>
              <a:t>.</a:t>
            </a:r>
            <a:r>
              <a:rPr lang="mi-NZ" altLang="en-US" sz="2000" dirty="0"/>
              <a:t> </a:t>
            </a:r>
          </a:p>
          <a:p>
            <a:r>
              <a:rPr lang="mi-NZ" altLang="en-US" sz="2000" dirty="0" err="1"/>
              <a:t>All</a:t>
            </a:r>
            <a:r>
              <a:rPr lang="mi-NZ" altLang="en-US" sz="2000" dirty="0"/>
              <a:t> Wai </a:t>
            </a:r>
            <a:r>
              <a:rPr lang="mi-NZ" altLang="en-US" sz="2000" dirty="0" err="1"/>
              <a:t>claims</a:t>
            </a:r>
            <a:r>
              <a:rPr lang="mi-NZ" altLang="en-US" sz="2000" dirty="0"/>
              <a:t> </a:t>
            </a:r>
            <a:r>
              <a:rPr lang="mi-NZ" altLang="en-US" sz="2000" dirty="0" err="1"/>
              <a:t>associated</a:t>
            </a:r>
            <a:r>
              <a:rPr lang="mi-NZ" altLang="en-US" sz="2000" dirty="0"/>
              <a:t> </a:t>
            </a:r>
            <a:r>
              <a:rPr lang="mi-NZ" altLang="en-US" sz="2000" dirty="0" err="1"/>
              <a:t>with</a:t>
            </a:r>
            <a:r>
              <a:rPr lang="mi-NZ" altLang="en-US" sz="2000" dirty="0"/>
              <a:t> </a:t>
            </a:r>
            <a:r>
              <a:rPr lang="mi-NZ" altLang="en-US" sz="2000" dirty="0" err="1"/>
              <a:t>the</a:t>
            </a:r>
            <a:r>
              <a:rPr lang="mi-NZ" altLang="en-US" sz="2000" dirty="0"/>
              <a:t> hapū </a:t>
            </a:r>
            <a:r>
              <a:rPr lang="mi-NZ" altLang="en-US" sz="2000" dirty="0" err="1"/>
              <a:t>in</a:t>
            </a:r>
            <a:r>
              <a:rPr lang="mi-NZ" altLang="en-US" sz="2000" dirty="0"/>
              <a:t> </a:t>
            </a:r>
            <a:r>
              <a:rPr lang="mi-NZ" altLang="en-US" sz="2000" dirty="0" err="1"/>
              <a:t>this</a:t>
            </a:r>
            <a:r>
              <a:rPr lang="mi-NZ" altLang="en-US" sz="2000" dirty="0"/>
              <a:t> </a:t>
            </a:r>
            <a:r>
              <a:rPr lang="mi-NZ" altLang="en-US" sz="2000" dirty="0" err="1"/>
              <a:t>grouping</a:t>
            </a:r>
            <a:r>
              <a:rPr lang="mi-NZ" altLang="en-US" sz="2000" dirty="0"/>
              <a:t> </a:t>
            </a:r>
            <a:r>
              <a:rPr lang="mi-NZ" altLang="en-US" sz="2000" dirty="0" err="1"/>
              <a:t>will</a:t>
            </a:r>
            <a:r>
              <a:rPr lang="mi-NZ" altLang="en-US" sz="2000" dirty="0"/>
              <a:t> </a:t>
            </a:r>
            <a:r>
              <a:rPr lang="mi-NZ" altLang="en-US" sz="2000" dirty="0" err="1"/>
              <a:t>be</a:t>
            </a:r>
            <a:r>
              <a:rPr lang="mi-NZ" altLang="en-US" sz="2000" dirty="0"/>
              <a:t> </a:t>
            </a:r>
            <a:r>
              <a:rPr lang="mi-NZ" altLang="en-US" sz="2000" dirty="0" err="1"/>
              <a:t>settled</a:t>
            </a:r>
            <a:r>
              <a:rPr lang="mi-NZ" altLang="en-US" sz="2000" dirty="0"/>
              <a:t> </a:t>
            </a:r>
            <a:r>
              <a:rPr lang="mi-NZ" altLang="en-US" sz="2000" dirty="0" err="1"/>
              <a:t>through</a:t>
            </a:r>
            <a:r>
              <a:rPr lang="mi-NZ" altLang="en-US" sz="2000" dirty="0"/>
              <a:t> </a:t>
            </a:r>
            <a:r>
              <a:rPr lang="mi-NZ" altLang="en-US" sz="2000" dirty="0" err="1"/>
              <a:t>our</a:t>
            </a:r>
            <a:r>
              <a:rPr lang="mi-NZ" altLang="en-US" sz="2000" dirty="0"/>
              <a:t> </a:t>
            </a:r>
            <a:r>
              <a:rPr lang="mi-NZ" altLang="en-US" sz="2000" dirty="0" err="1"/>
              <a:t>Treaty</a:t>
            </a:r>
            <a:r>
              <a:rPr lang="mi-NZ" altLang="en-US" sz="2000" dirty="0"/>
              <a:t> </a:t>
            </a:r>
            <a:r>
              <a:rPr lang="mi-NZ" altLang="en-US" sz="2000" dirty="0" err="1"/>
              <a:t>settlement</a:t>
            </a:r>
            <a:r>
              <a:rPr lang="mi-NZ" altLang="en-US" sz="2000" dirty="0"/>
              <a:t>.</a:t>
            </a:r>
          </a:p>
          <a:p>
            <a:r>
              <a:rPr lang="mi-NZ" altLang="en-US" sz="2000" dirty="0"/>
              <a:t>Wai </a:t>
            </a:r>
            <a:r>
              <a:rPr lang="mi-NZ" altLang="en-US" sz="2000" dirty="0" err="1"/>
              <a:t>claims</a:t>
            </a:r>
            <a:r>
              <a:rPr lang="mi-NZ" altLang="en-US" sz="2000" dirty="0"/>
              <a:t> are </a:t>
            </a:r>
            <a:r>
              <a:rPr lang="mi-NZ" altLang="en-US" sz="2000" dirty="0" err="1"/>
              <a:t>settled</a:t>
            </a:r>
            <a:r>
              <a:rPr lang="mi-NZ" altLang="en-US" sz="2000" dirty="0"/>
              <a:t> </a:t>
            </a:r>
            <a:r>
              <a:rPr lang="mi-NZ" altLang="en-US" sz="2000" dirty="0" err="1"/>
              <a:t>to</a:t>
            </a:r>
            <a:r>
              <a:rPr lang="mi-NZ" altLang="en-US" sz="2000" dirty="0"/>
              <a:t> </a:t>
            </a:r>
            <a:r>
              <a:rPr lang="mi-NZ" altLang="en-US" sz="2000" dirty="0" err="1"/>
              <a:t>the</a:t>
            </a:r>
            <a:r>
              <a:rPr lang="mi-NZ" altLang="en-US" sz="2000" dirty="0"/>
              <a:t> </a:t>
            </a:r>
            <a:r>
              <a:rPr lang="mi-NZ" altLang="en-US" sz="2000" dirty="0" err="1"/>
              <a:t>extent</a:t>
            </a:r>
            <a:r>
              <a:rPr lang="mi-NZ" altLang="en-US" sz="2000" dirty="0"/>
              <a:t> </a:t>
            </a:r>
            <a:r>
              <a:rPr lang="mi-NZ" altLang="en-US" sz="2000" dirty="0" err="1"/>
              <a:t>they</a:t>
            </a:r>
            <a:r>
              <a:rPr lang="mi-NZ" altLang="en-US" sz="2000" dirty="0"/>
              <a:t> </a:t>
            </a:r>
            <a:r>
              <a:rPr lang="mi-NZ" altLang="en-US" sz="2000" dirty="0" err="1"/>
              <a:t>relate</a:t>
            </a:r>
            <a:r>
              <a:rPr lang="mi-NZ" altLang="en-US" sz="2000" dirty="0"/>
              <a:t> </a:t>
            </a:r>
            <a:r>
              <a:rPr lang="mi-NZ" altLang="en-US" sz="2000" dirty="0" err="1"/>
              <a:t>to</a:t>
            </a:r>
            <a:r>
              <a:rPr lang="mi-NZ" altLang="en-US" sz="2000" dirty="0"/>
              <a:t> </a:t>
            </a:r>
            <a:r>
              <a:rPr lang="mi-NZ" altLang="en-US" sz="2000" dirty="0" err="1"/>
              <a:t>each</a:t>
            </a:r>
            <a:r>
              <a:rPr lang="mi-NZ" altLang="en-US" sz="2000" dirty="0"/>
              <a:t> hapū – </a:t>
            </a:r>
            <a:r>
              <a:rPr lang="mi-NZ" altLang="en-US" sz="2000" dirty="0" err="1"/>
              <a:t>so</a:t>
            </a:r>
            <a:r>
              <a:rPr lang="mi-NZ" altLang="en-US" sz="2000" dirty="0"/>
              <a:t> a </a:t>
            </a:r>
            <a:r>
              <a:rPr lang="mi-NZ" altLang="en-US" sz="2000" dirty="0" err="1"/>
              <a:t>claim</a:t>
            </a:r>
            <a:r>
              <a:rPr lang="mi-NZ" altLang="en-US" sz="2000" dirty="0"/>
              <a:t> </a:t>
            </a:r>
            <a:r>
              <a:rPr lang="mi-NZ" altLang="en-US" sz="2000" dirty="0" err="1"/>
              <a:t>could</a:t>
            </a:r>
            <a:r>
              <a:rPr lang="mi-NZ" altLang="en-US" sz="2000" dirty="0"/>
              <a:t> </a:t>
            </a:r>
            <a:r>
              <a:rPr lang="mi-NZ" altLang="en-US" sz="2000" dirty="0" err="1"/>
              <a:t>be</a:t>
            </a:r>
            <a:r>
              <a:rPr lang="mi-NZ" altLang="en-US" sz="2000" dirty="0"/>
              <a:t> </a:t>
            </a:r>
            <a:r>
              <a:rPr lang="mi-NZ" altLang="en-US" sz="2000" dirty="0" err="1"/>
              <a:t>part</a:t>
            </a:r>
            <a:r>
              <a:rPr lang="mi-NZ" altLang="en-US" sz="2000" dirty="0"/>
              <a:t> </a:t>
            </a:r>
            <a:r>
              <a:rPr lang="mi-NZ" altLang="en-US" sz="2000" dirty="0" err="1"/>
              <a:t>of</a:t>
            </a:r>
            <a:r>
              <a:rPr lang="mi-NZ" altLang="en-US" sz="2000" dirty="0"/>
              <a:t> </a:t>
            </a:r>
            <a:r>
              <a:rPr lang="mi-NZ" altLang="en-US" sz="2000" dirty="0" err="1"/>
              <a:t>multiple</a:t>
            </a:r>
            <a:r>
              <a:rPr lang="mi-NZ" altLang="en-US" sz="2000" dirty="0"/>
              <a:t> </a:t>
            </a:r>
            <a:r>
              <a:rPr lang="mi-NZ" altLang="en-US" sz="2000" dirty="0" err="1"/>
              <a:t>mandates</a:t>
            </a:r>
            <a:r>
              <a:rPr lang="mi-NZ" altLang="en-US" sz="2000" dirty="0"/>
              <a:t> </a:t>
            </a:r>
            <a:r>
              <a:rPr lang="mi-NZ" altLang="en-US" sz="2000" dirty="0" err="1"/>
              <a:t>if</a:t>
            </a:r>
            <a:r>
              <a:rPr lang="mi-NZ" altLang="en-US" sz="2000" dirty="0"/>
              <a:t> </a:t>
            </a:r>
            <a:r>
              <a:rPr lang="mi-NZ" altLang="en-US" sz="2000" dirty="0" err="1"/>
              <a:t>it</a:t>
            </a:r>
            <a:r>
              <a:rPr lang="mi-NZ" altLang="en-US" sz="2000" dirty="0"/>
              <a:t> </a:t>
            </a:r>
            <a:r>
              <a:rPr lang="mi-NZ" altLang="en-US" sz="2000" dirty="0" err="1"/>
              <a:t>relates</a:t>
            </a:r>
            <a:r>
              <a:rPr lang="mi-NZ" altLang="en-US" sz="2000" dirty="0"/>
              <a:t> </a:t>
            </a:r>
            <a:r>
              <a:rPr lang="mi-NZ" altLang="en-US" sz="2000" dirty="0" err="1"/>
              <a:t>to</a:t>
            </a:r>
            <a:r>
              <a:rPr lang="mi-NZ" altLang="en-US" sz="2000" dirty="0"/>
              <a:t> </a:t>
            </a:r>
            <a:r>
              <a:rPr lang="mi-NZ" altLang="en-US" sz="2000" dirty="0" err="1"/>
              <a:t>multiple</a:t>
            </a:r>
            <a:r>
              <a:rPr lang="mi-NZ" altLang="en-US" sz="2000" dirty="0"/>
              <a:t> hapū.</a:t>
            </a:r>
            <a:endParaRPr lang="mi-NZ" altLang="en-US" sz="2000" dirty="0">
              <a:ea typeface="Calibri"/>
              <a:cs typeface="Calibri"/>
            </a:endParaRPr>
          </a:p>
          <a:p>
            <a:r>
              <a:rPr lang="mi-NZ" altLang="en-US" sz="2000" dirty="0" err="1"/>
              <a:t>In</a:t>
            </a:r>
            <a:r>
              <a:rPr lang="mi-NZ" altLang="en-US" sz="2000" dirty="0"/>
              <a:t> </a:t>
            </a:r>
            <a:r>
              <a:rPr lang="mi-NZ" altLang="en-US" sz="2000" dirty="0" err="1"/>
              <a:t>the</a:t>
            </a:r>
            <a:r>
              <a:rPr lang="mi-NZ" altLang="en-US" sz="2000" dirty="0"/>
              <a:t> </a:t>
            </a:r>
            <a:r>
              <a:rPr lang="mi-NZ" altLang="en-US" sz="2000" dirty="0" err="1"/>
              <a:t>meantime</a:t>
            </a:r>
            <a:r>
              <a:rPr lang="mi-NZ" altLang="en-US" sz="2000" dirty="0"/>
              <a:t>, </a:t>
            </a:r>
            <a:r>
              <a:rPr lang="mi-NZ" altLang="en-US" sz="2000" dirty="0" err="1"/>
              <a:t>the</a:t>
            </a:r>
            <a:r>
              <a:rPr lang="mi-NZ" altLang="en-US" sz="2000" dirty="0"/>
              <a:t> </a:t>
            </a:r>
            <a:r>
              <a:rPr lang="mi-NZ" altLang="en-US" sz="2000" dirty="0" err="1"/>
              <a:t>Tribunal</a:t>
            </a:r>
            <a:r>
              <a:rPr lang="mi-NZ" altLang="en-US" sz="2000" dirty="0"/>
              <a:t> </a:t>
            </a:r>
            <a:r>
              <a:rPr lang="mi-NZ" altLang="en-US" sz="2000" dirty="0" err="1"/>
              <a:t>will</a:t>
            </a:r>
            <a:r>
              <a:rPr lang="mi-NZ" altLang="en-US" sz="2000" dirty="0"/>
              <a:t> </a:t>
            </a:r>
            <a:r>
              <a:rPr lang="mi-NZ" altLang="en-US" sz="2000" dirty="0" err="1"/>
              <a:t>continue</a:t>
            </a:r>
            <a:r>
              <a:rPr lang="mi-NZ" altLang="en-US" sz="2000" dirty="0"/>
              <a:t> </a:t>
            </a:r>
            <a:r>
              <a:rPr lang="mi-NZ" altLang="en-US" sz="2000" dirty="0" err="1"/>
              <a:t>to</a:t>
            </a:r>
            <a:r>
              <a:rPr lang="mi-NZ" altLang="en-US" sz="2000" dirty="0"/>
              <a:t> </a:t>
            </a:r>
            <a:r>
              <a:rPr lang="mi-NZ" altLang="en-US" sz="2000" dirty="0" err="1"/>
              <a:t>report</a:t>
            </a:r>
            <a:r>
              <a:rPr lang="mi-NZ" altLang="en-US" sz="2000" dirty="0"/>
              <a:t> </a:t>
            </a:r>
            <a:r>
              <a:rPr lang="mi-NZ" altLang="en-US" sz="2000" dirty="0" err="1"/>
              <a:t>on</a:t>
            </a:r>
            <a:r>
              <a:rPr lang="mi-NZ" altLang="en-US" sz="2000" dirty="0"/>
              <a:t> </a:t>
            </a:r>
            <a:r>
              <a:rPr lang="mi-NZ" altLang="en-US" sz="2000" dirty="0" err="1"/>
              <a:t>the</a:t>
            </a:r>
            <a:r>
              <a:rPr lang="mi-NZ" altLang="en-US" sz="2000" dirty="0"/>
              <a:t> Wai 1040 Te Paparahi o te Raki.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49F00-63BB-EB3F-A4E6-FB2C17F7D21E}"/>
              </a:ext>
            </a:extLst>
          </p:cNvPr>
          <p:cNvSpPr>
            <a:spLocks noGrp="1"/>
          </p:cNvSpPr>
          <p:nvPr>
            <p:ph type="title"/>
          </p:nvPr>
        </p:nvSpPr>
        <p:spPr/>
        <p:txBody>
          <a:bodyPr rtlCol="0">
            <a:normAutofit fontScale="90000"/>
          </a:bodyPr>
          <a:lstStyle/>
          <a:p>
            <a:pPr eaLnBrk="1" fontAlgn="auto" hangingPunct="1">
              <a:spcAft>
                <a:spcPts val="0"/>
              </a:spcAft>
              <a:defRPr/>
            </a:pPr>
            <a:r>
              <a:rPr lang="en-US" b="1" dirty="0">
                <a:solidFill>
                  <a:srgbClr val="C00000"/>
                </a:solidFill>
              </a:rPr>
              <a:t>Claimant definition and </a:t>
            </a:r>
            <a:r>
              <a:rPr lang="en-US" b="1" dirty="0" err="1">
                <a:solidFill>
                  <a:srgbClr val="C00000"/>
                </a:solidFill>
              </a:rPr>
              <a:t>Wai</a:t>
            </a:r>
            <a:r>
              <a:rPr lang="en-US" b="1" dirty="0">
                <a:solidFill>
                  <a:srgbClr val="C00000"/>
                </a:solidFill>
              </a:rPr>
              <a:t> Claims</a:t>
            </a:r>
            <a:endParaRPr lang="en-NZ" b="1" dirty="0">
              <a:solidFill>
                <a:srgbClr val="C00000"/>
              </a:solidFill>
            </a:endParaRPr>
          </a:p>
        </p:txBody>
      </p:sp>
      <p:sp>
        <p:nvSpPr>
          <p:cNvPr id="11267" name="Content Placeholder 2">
            <a:extLst>
              <a:ext uri="{FF2B5EF4-FFF2-40B4-BE49-F238E27FC236}">
                <a16:creationId xmlns:a16="http://schemas.microsoft.com/office/drawing/2014/main" id="{ED9224C6-05F7-A38F-7D03-00C19A3823FD}"/>
              </a:ext>
            </a:extLst>
          </p:cNvPr>
          <p:cNvSpPr>
            <a:spLocks noGrp="1" noChangeArrowheads="1"/>
          </p:cNvSpPr>
          <p:nvPr>
            <p:ph idx="1"/>
          </p:nvPr>
        </p:nvSpPr>
        <p:spPr/>
        <p:txBody>
          <a:bodyPr/>
          <a:lstStyle/>
          <a:p>
            <a:pPr algn="just" eaLnBrk="1" hangingPunct="1">
              <a:buFont typeface="Arial" panose="020B0604020202020204" pitchFamily="34" charset="0"/>
              <a:buNone/>
            </a:pPr>
            <a:r>
              <a:rPr lang="en-NZ" altLang="en-US" dirty="0">
                <a:solidFill>
                  <a:srgbClr val="000000"/>
                </a:solidFill>
                <a:cs typeface="Arial" panose="020B0604020202020204" pitchFamily="34" charset="0"/>
              </a:rPr>
              <a:t>The [Representative body] is seeking a mandate to represent the claims of:</a:t>
            </a:r>
          </a:p>
          <a:p>
            <a:pPr algn="just" eaLnBrk="1" hangingPunct="1"/>
            <a:r>
              <a:rPr lang="en-NZ" altLang="en-US" b="1" dirty="0">
                <a:solidFill>
                  <a:srgbClr val="000000"/>
                </a:solidFill>
                <a:cs typeface="Arial" panose="020B0604020202020204" pitchFamily="34" charset="0"/>
              </a:rPr>
              <a:t>Eponymous or founding ancestor(s): </a:t>
            </a:r>
            <a:r>
              <a:rPr lang="en-NZ" altLang="en-US" dirty="0">
                <a:solidFill>
                  <a:srgbClr val="000000"/>
                </a:solidFill>
                <a:cs typeface="Arial" panose="020B0604020202020204" pitchFamily="34" charset="0"/>
              </a:rPr>
              <a:t>[details]</a:t>
            </a:r>
          </a:p>
          <a:p>
            <a:pPr algn="just" eaLnBrk="1" hangingPunct="1"/>
            <a:r>
              <a:rPr lang="en-NZ" altLang="en-US" b="1" dirty="0">
                <a:solidFill>
                  <a:srgbClr val="000000"/>
                </a:solidFill>
                <a:cs typeface="Arial" panose="020B0604020202020204" pitchFamily="34" charset="0"/>
              </a:rPr>
              <a:t>Hapū</a:t>
            </a:r>
            <a:r>
              <a:rPr lang="en-NZ" altLang="en-US" dirty="0">
                <a:solidFill>
                  <a:srgbClr val="000000"/>
                </a:solidFill>
                <a:cs typeface="Arial" panose="020B0604020202020204" pitchFamily="34" charset="0"/>
              </a:rPr>
              <a:t>: [list all hapū]</a:t>
            </a:r>
          </a:p>
          <a:p>
            <a:pPr algn="just" eaLnBrk="1" hangingPunct="1"/>
            <a:r>
              <a:rPr lang="en-NZ" altLang="en-US" b="1" dirty="0">
                <a:solidFill>
                  <a:srgbClr val="000000"/>
                </a:solidFill>
                <a:cs typeface="Arial" panose="020B0604020202020204" pitchFamily="34" charset="0"/>
              </a:rPr>
              <a:t>Marae</a:t>
            </a:r>
            <a:r>
              <a:rPr lang="en-NZ" altLang="en-US" dirty="0">
                <a:solidFill>
                  <a:srgbClr val="000000"/>
                </a:solidFill>
                <a:cs typeface="Arial" panose="020B0604020202020204" pitchFamily="34" charset="0"/>
              </a:rPr>
              <a:t>: [list all marae]</a:t>
            </a:r>
          </a:p>
          <a:p>
            <a:pPr algn="just" eaLnBrk="1" hangingPunct="1"/>
            <a:r>
              <a:rPr lang="en-NZ" altLang="en-US" b="1" dirty="0">
                <a:solidFill>
                  <a:srgbClr val="000000"/>
                </a:solidFill>
                <a:cs typeface="Arial" panose="020B0604020202020204" pitchFamily="34" charset="0"/>
              </a:rPr>
              <a:t>Area of interest</a:t>
            </a:r>
            <a:r>
              <a:rPr lang="en-NZ" altLang="en-US" dirty="0">
                <a:solidFill>
                  <a:srgbClr val="000000"/>
                </a:solidFill>
                <a:cs typeface="Arial" panose="020B0604020202020204" pitchFamily="34" charset="0"/>
              </a:rPr>
              <a:t>: [map or description]</a:t>
            </a:r>
          </a:p>
          <a:p>
            <a:pPr eaLnBrk="1" hangingPunct="1"/>
            <a:r>
              <a:rPr lang="en-NZ" altLang="en-US" b="1" dirty="0">
                <a:solidFill>
                  <a:srgbClr val="000000"/>
                </a:solidFill>
                <a:cs typeface="Arial" panose="020B0604020202020204" pitchFamily="34" charset="0"/>
              </a:rPr>
              <a:t>Wai claims</a:t>
            </a:r>
            <a:r>
              <a:rPr lang="en-NZ" altLang="en-US" dirty="0">
                <a:solidFill>
                  <a:srgbClr val="000000"/>
                </a:solidFill>
                <a:cs typeface="Arial" panose="020B0604020202020204" pitchFamily="34" charset="0"/>
              </a:rPr>
              <a:t>: [list all historical Wai claims for the hapū]</a:t>
            </a:r>
          </a:p>
          <a:p>
            <a:pPr eaLnBrk="1" hangingPunct="1"/>
            <a:endParaRPr lang="en-NZ" alt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A Document" ma:contentTypeID="0x010100ED34B68A674BB04DA00FD8A4AC0430110100CAFC249AC586C04FA6E4FC87EB652C13" ma:contentTypeVersion="16" ma:contentTypeDescription="" ma:contentTypeScope="" ma:versionID="15f22533fe6cccf1879f280ef5a50eb6">
  <xsd:schema xmlns:xsd="http://www.w3.org/2001/XMLSchema" xmlns:xs="http://www.w3.org/2001/XMLSchema" xmlns:p="http://schemas.microsoft.com/office/2006/metadata/properties" xmlns:ns2="bb05db58-e1bb-4619-a3cb-267d54ff541a" xmlns:ns3="20868c9a-34bc-4bd5-9c75-45d0ccddd455" targetNamespace="http://schemas.microsoft.com/office/2006/metadata/properties" ma:root="true" ma:fieldsID="899b96ceb3dc199cc30534543bc0ebbc" ns2:_="" ns3:_="">
    <xsd:import namespace="bb05db58-e1bb-4619-a3cb-267d54ff541a"/>
    <xsd:import namespace="20868c9a-34bc-4bd5-9c75-45d0ccddd455"/>
    <xsd:element name="properties">
      <xsd:complexType>
        <xsd:sequence>
          <xsd:element name="documentManagement">
            <xsd:complexType>
              <xsd:all>
                <xsd:element ref="ns2:k873d574b8354a248e25c8e66def0072" minOccurs="0"/>
                <xsd:element ref="ns2:TaxCatchAll" minOccurs="0"/>
                <xsd:element ref="ns2:TaxCatchAllLabel" minOccurs="0"/>
                <xsd:element ref="ns2:n31fb88da0064ef2b429e6d613d5da5a" minOccurs="0"/>
                <xsd:element ref="ns2:_dlc_DocId" minOccurs="0"/>
                <xsd:element ref="ns2:_dlc_DocIdUrl" minOccurs="0"/>
                <xsd:element ref="ns2:_dlc_DocIdPersistId" minOccurs="0"/>
                <xsd:element ref="ns3:lcf76f155ced4ddcb4097134ff3c332f" minOccurs="0"/>
                <xsd:element ref="ns3:MediaServiceMetadata" minOccurs="0"/>
                <xsd:element ref="ns3:MediaServiceFastMetadata" minOccurs="0"/>
                <xsd:element ref="ns3:MediaServiceObjectDetectorVersion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2:SharedWithUsers" minOccurs="0"/>
                <xsd:element ref="ns2:SharedWithDetails" minOccurs="0"/>
                <xsd:element ref="ns3:_Flow_SignoffStatu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05db58-e1bb-4619-a3cb-267d54ff541a" elementFormDefault="qualified">
    <xsd:import namespace="http://schemas.microsoft.com/office/2006/documentManagement/types"/>
    <xsd:import namespace="http://schemas.microsoft.com/office/infopath/2007/PartnerControls"/>
    <xsd:element name="k873d574b8354a248e25c8e66def0072" ma:index="8" nillable="true" ma:taxonomy="true" ma:internalName="k873d574b8354a248e25c8e66def0072" ma:taxonomyFieldName="BusinessActivity" ma:displayName="Business Activity" ma:default="" ma:fieldId="{4873d574-b835-4a24-8e25-c8e66def0072}" ma:sspId="e1e2d475-dc97-41b9-a896-027d07f5a0e8" ma:termSetId="7fdcff37-7cb5-40ea-bfab-422af305800c"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cfcbba6c-dce2-4f47-bda1-5775436c42fb}" ma:internalName="TaxCatchAll" ma:showField="CatchAllData" ma:web="bb05db58-e1bb-4619-a3cb-267d54ff541a">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cfcbba6c-dce2-4f47-bda1-5775436c42fb}" ma:internalName="TaxCatchAllLabel" ma:readOnly="true" ma:showField="CatchAllDataLabel" ma:web="bb05db58-e1bb-4619-a3cb-267d54ff541a">
      <xsd:complexType>
        <xsd:complexContent>
          <xsd:extension base="dms:MultiChoiceLookup">
            <xsd:sequence>
              <xsd:element name="Value" type="dms:Lookup" maxOccurs="unbounded" minOccurs="0" nillable="true"/>
            </xsd:sequence>
          </xsd:extension>
        </xsd:complexContent>
      </xsd:complexType>
    </xsd:element>
    <xsd:element name="n31fb88da0064ef2b429e6d613d5da5a" ma:index="12" nillable="true" ma:taxonomy="true" ma:internalName="n31fb88da0064ef2b429e6d613d5da5a" ma:taxonomyFieldName="DocumentType" ma:displayName="Document Type" ma:default="" ma:fieldId="{731fb88d-a006-4ef2-b429-e6d613d5da5a}" ma:sspId="e1e2d475-dc97-41b9-a896-027d07f5a0e8" ma:termSetId="9a0f1dcf-5ff3-4310-bcf0-a07d8c551956" ma:anchorId="00000000-0000-0000-0000-000000000000" ma:open="false" ma:isKeyword="false">
      <xsd:complexType>
        <xsd:sequence>
          <xsd:element ref="pc:Terms" minOccurs="0" maxOccurs="1"/>
        </xsd:sequence>
      </xsd:complexType>
    </xsd:element>
    <xsd:element name="_dlc_DocId" ma:index="14" nillable="true" ma:displayName="Document ID Value" ma:description="The value of the document ID assigned to this item." ma:indexed="true" ma:internalName="_dlc_DocId" ma:readOnly="true">
      <xsd:simpleType>
        <xsd:restriction base="dms:Text"/>
      </xsd:simpleType>
    </xsd:element>
    <xsd:element name="_dlc_DocIdUrl" ma:index="1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Persist ID" ma:description="Keep ID on add." ma:hidden="true" ma:internalName="_dlc_DocIdPersistId" ma:readOnly="true">
      <xsd:simpleType>
        <xsd:restriction base="dms:Boolean"/>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0868c9a-34bc-4bd5-9c75-45d0ccddd455" elementFormDefault="qualified">
    <xsd:import namespace="http://schemas.microsoft.com/office/2006/documentManagement/types"/>
    <xsd:import namespace="http://schemas.microsoft.com/office/infopath/2007/PartnerControls"/>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e1e2d475-dc97-41b9-a896-027d07f5a0e8" ma:termSetId="09814cd3-568e-fe90-9814-8d621ff8fb84" ma:anchorId="fba54fb3-c3e1-fe81-a776-ca4b69148c4d" ma:open="true" ma:isKeyword="false">
      <xsd:complexType>
        <xsd:sequence>
          <xsd:element ref="pc:Terms" minOccurs="0" maxOccurs="1"/>
        </xsd:sequence>
      </xsd:complexType>
    </xsd:element>
    <xsd:element name="MediaServiceMetadata" ma:index="19" nillable="true" ma:displayName="MediaServiceMetadata" ma:hidden="true" ma:internalName="MediaServiceMetadata" ma:readOnly="true">
      <xsd:simpleType>
        <xsd:restriction base="dms:Note"/>
      </xsd:simpleType>
    </xsd:element>
    <xsd:element name="MediaServiceFastMetadata" ma:index="20" nillable="true" ma:displayName="MediaServiceFastMetadata" ma:hidden="true" ma:internalName="MediaServiceFastMetadata" ma:readOnly="true">
      <xsd:simpleType>
        <xsd:restriction base="dms:Note"/>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DateTaken" ma:index="25" nillable="true" ma:displayName="MediaServiceDateTaken" ma:description="" ma:hidden="true" ma:indexed="true" ma:internalName="MediaServiceDateTaken" ma:readOnly="true">
      <xsd:simpleType>
        <xsd:restriction base="dms:Text"/>
      </xsd:simpleType>
    </xsd:element>
    <xsd:element name="MediaLengthInSeconds" ma:index="26" nillable="true" ma:displayName="MediaLengthInSeconds" ma:hidden="true" ma:internalName="MediaLengthInSeconds" ma:readOnly="true">
      <xsd:simpleType>
        <xsd:restriction base="dms:Unknown"/>
      </xsd:simpleType>
    </xsd:element>
    <xsd:element name="MediaServiceLocation" ma:index="27" nillable="true" ma:displayName="Location" ma:description="" ma:indexed="true" ma:internalName="MediaServiceLocation" ma:readOnly="true">
      <xsd:simpleType>
        <xsd:restriction base="dms:Text"/>
      </xsd:simpleType>
    </xsd:element>
    <xsd:element name="_Flow_SignoffStatus" ma:index="30" nillable="true" ma:displayName="Sign-off status" ma:internalName="Sign_x002d_off_x0020_status">
      <xsd:simpleType>
        <xsd:restriction base="dms:Text"/>
      </xsd:simpleType>
    </xsd:element>
    <xsd:element name="MediaServiceSearchProperties" ma:index="3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n31fb88da0064ef2b429e6d613d5da5a xmlns="bb05db58-e1bb-4619-a3cb-267d54ff541a">
      <Terms xmlns="http://schemas.microsoft.com/office/infopath/2007/PartnerControls"/>
    </n31fb88da0064ef2b429e6d613d5da5a>
    <_Flow_SignoffStatus xmlns="20868c9a-34bc-4bd5-9c75-45d0ccddd455" xsi:nil="true"/>
    <lcf76f155ced4ddcb4097134ff3c332f xmlns="20868c9a-34bc-4bd5-9c75-45d0ccddd455">
      <Terms xmlns="http://schemas.microsoft.com/office/infopath/2007/PartnerControls"/>
    </lcf76f155ced4ddcb4097134ff3c332f>
    <TaxCatchAll xmlns="bb05db58-e1bb-4619-a3cb-267d54ff541a" xsi:nil="true"/>
    <k873d574b8354a248e25c8e66def0072 xmlns="bb05db58-e1bb-4619-a3cb-267d54ff541a">
      <Terms xmlns="http://schemas.microsoft.com/office/infopath/2007/PartnerControls"/>
    </k873d574b8354a248e25c8e66def0072>
    <_dlc_DocId xmlns="bb05db58-e1bb-4619-a3cb-267d54ff541a">AFMEW7UZ5C3M-785065503-2362328</_dlc_DocId>
    <_dlc_DocIdUrl xmlns="bb05db58-e1bb-4619-a3cb-267d54ff541a">
      <Url>https://ministryofjusticenz.sharepoint.com/sites/TAWP/_layouts/15/DocIdRedir.aspx?ID=AFMEW7UZ5C3M-785065503-2362328</Url>
      <Description>AFMEW7UZ5C3M-785065503-2362328</Description>
    </_dlc_DocIdUrl>
  </documentManagement>
</p:properties>
</file>

<file path=customXml/item5.xml><?xml version="1.0" encoding="utf-8"?>
<LongProperties xmlns="http://schemas.microsoft.com/office/2006/metadata/longProperties"/>
</file>

<file path=customXml/itemProps1.xml><?xml version="1.0" encoding="utf-8"?>
<ds:datastoreItem xmlns:ds="http://schemas.openxmlformats.org/officeDocument/2006/customXml" ds:itemID="{D5EF2030-B099-4213-A498-048B7A7DDF01}">
  <ds:schemaRefs>
    <ds:schemaRef ds:uri="http://schemas.microsoft.com/sharepoint/events"/>
  </ds:schemaRefs>
</ds:datastoreItem>
</file>

<file path=customXml/itemProps2.xml><?xml version="1.0" encoding="utf-8"?>
<ds:datastoreItem xmlns:ds="http://schemas.openxmlformats.org/officeDocument/2006/customXml" ds:itemID="{C12CB209-FB8A-464E-9CDC-B131F3481654}">
  <ds:schemaRefs>
    <ds:schemaRef ds:uri="http://schemas.microsoft.com/sharepoint/v3/contenttype/forms"/>
  </ds:schemaRefs>
</ds:datastoreItem>
</file>

<file path=customXml/itemProps3.xml><?xml version="1.0" encoding="utf-8"?>
<ds:datastoreItem xmlns:ds="http://schemas.openxmlformats.org/officeDocument/2006/customXml" ds:itemID="{3C2A5AFD-6223-4AE4-B641-5CC045740B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05db58-e1bb-4619-a3cb-267d54ff541a"/>
    <ds:schemaRef ds:uri="20868c9a-34bc-4bd5-9c75-45d0ccddd4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BD85EBD6-9D6D-4FCE-9713-4EC141A8E798}">
  <ds:schemaRefs>
    <ds:schemaRef ds:uri="20868c9a-34bc-4bd5-9c75-45d0ccddd455"/>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purl.org/dc/dcmitype/"/>
    <ds:schemaRef ds:uri="http://schemas.openxmlformats.org/package/2006/metadata/core-properties"/>
    <ds:schemaRef ds:uri="bb05db58-e1bb-4619-a3cb-267d54ff541a"/>
    <ds:schemaRef ds:uri="http://www.w3.org/XML/1998/namespace"/>
  </ds:schemaRefs>
</ds:datastoreItem>
</file>

<file path=customXml/itemProps5.xml><?xml version="1.0" encoding="utf-8"?>
<ds:datastoreItem xmlns:ds="http://schemas.openxmlformats.org/officeDocument/2006/customXml" ds:itemID="{A8E41BA1-FE70-4A6D-AF63-4F1034A40A1F}">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4784</TotalTime>
  <Words>1451</Words>
  <Application>Microsoft Office PowerPoint</Application>
  <PresentationFormat>On-screen Show (4:3)</PresentationFormat>
  <Paragraphs>126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Office Theme</vt:lpstr>
      <vt:lpstr>[Proposed Representative Body]  Hapū Grouping Proposal for Treaty Settlement Negotiations</vt:lpstr>
      <vt:lpstr>Agenda</vt:lpstr>
      <vt:lpstr>Purpose of Hui</vt:lpstr>
      <vt:lpstr>Hapū Grouping Proposal</vt:lpstr>
      <vt:lpstr>Hapū Grouping Proposal cont.</vt:lpstr>
      <vt:lpstr>Crown settlement policy</vt:lpstr>
      <vt:lpstr>What is in a Treaty Settlement?</vt:lpstr>
      <vt:lpstr>What happens with our Tribunal process and our Wai claims?</vt:lpstr>
      <vt:lpstr>Claimant definition and Wai Claims</vt:lpstr>
      <vt:lpstr>Structure and Accountability</vt:lpstr>
      <vt:lpstr>Structure and Accountability</vt:lpstr>
      <vt:lpstr>What happens next?</vt:lpstr>
      <vt:lpstr>The mandate process</vt:lpstr>
      <vt:lpstr>Indication of Support</vt:lpstr>
      <vt:lpstr>Questions?</vt:lpstr>
      <vt:lpstr>Mihi Whakamutunga</vt:lpstr>
    </vt:vector>
  </TitlesOfParts>
  <Company>Ministry of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[Representative Body] Provisional Authority</dc:title>
  <dc:creator>MEYERGE</dc:creator>
  <cp:lastModifiedBy>Anderson, Rebecca</cp:lastModifiedBy>
  <cp:revision>182</cp:revision>
  <dcterms:created xsi:type="dcterms:W3CDTF">2012-08-02T22:56:00Z</dcterms:created>
  <dcterms:modified xsi:type="dcterms:W3CDTF">2025-03-12T21:36:17Z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AFMEW7UZ5C3M-785065503-2300861</vt:lpwstr>
  </property>
  <property fmtid="{D5CDD505-2E9C-101B-9397-08002B2CF9AE}" pid="3" name="_dlc_DocIdItemGuid">
    <vt:lpwstr>79c1d638-f305-499c-927a-c7d9ac26fa83</vt:lpwstr>
  </property>
  <property fmtid="{D5CDD505-2E9C-101B-9397-08002B2CF9AE}" pid="4" name="_dlc_DocIdUrl">
    <vt:lpwstr>https://ministryofjusticenz.sharepoint.com/sites/TAWP/_layouts/15/DocIdRedir.aspx?ID=AFMEW7UZ5C3M-785065503-2300861, AFMEW7UZ5C3M-785065503-2300861</vt:lpwstr>
  </property>
  <property fmtid="{D5CDD505-2E9C-101B-9397-08002B2CF9AE}" pid="5" name="n31fb88da0064ef2b429e6d613d5da5a">
    <vt:lpwstr/>
  </property>
  <property fmtid="{D5CDD505-2E9C-101B-9397-08002B2CF9AE}" pid="6" name="Sign-off status">
    <vt:lpwstr/>
  </property>
  <property fmtid="{D5CDD505-2E9C-101B-9397-08002B2CF9AE}" pid="7" name="lcf76f155ced4ddcb4097134ff3c332f">
    <vt:lpwstr/>
  </property>
  <property fmtid="{D5CDD505-2E9C-101B-9397-08002B2CF9AE}" pid="8" name="TaxCatchAll">
    <vt:lpwstr/>
  </property>
  <property fmtid="{D5CDD505-2E9C-101B-9397-08002B2CF9AE}" pid="9" name="k873d574b8354a248e25c8e66def0072">
    <vt:lpwstr/>
  </property>
  <property fmtid="{D5CDD505-2E9C-101B-9397-08002B2CF9AE}" pid="10" name="DocumentType">
    <vt:lpwstr/>
  </property>
  <property fmtid="{D5CDD505-2E9C-101B-9397-08002B2CF9AE}" pid="11" name="MediaServiceImageTags">
    <vt:lpwstr/>
  </property>
  <property fmtid="{D5CDD505-2E9C-101B-9397-08002B2CF9AE}" pid="12" name="BusinessActivity">
    <vt:lpwstr/>
  </property>
  <property fmtid="{D5CDD505-2E9C-101B-9397-08002B2CF9AE}" pid="13" name="ContentTypeId">
    <vt:lpwstr>0x010100ED34B68A674BB04DA00FD8A4AC0430110100CAFC249AC586C04FA6E4FC87EB652C13</vt:lpwstr>
  </property>
</Properties>
</file>